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35"/>
  </p:notesMasterIdLst>
  <p:handoutMasterIdLst>
    <p:handoutMasterId r:id="rId36"/>
  </p:handoutMasterIdLst>
  <p:sldIdLst>
    <p:sldId id="270" r:id="rId5"/>
    <p:sldId id="299" r:id="rId6"/>
    <p:sldId id="300" r:id="rId7"/>
    <p:sldId id="258" r:id="rId8"/>
    <p:sldId id="294" r:id="rId9"/>
    <p:sldId id="309" r:id="rId10"/>
    <p:sldId id="301" r:id="rId11"/>
    <p:sldId id="295" r:id="rId12"/>
    <p:sldId id="296" r:id="rId13"/>
    <p:sldId id="297" r:id="rId14"/>
    <p:sldId id="298" r:id="rId15"/>
    <p:sldId id="302" r:id="rId16"/>
    <p:sldId id="293" r:id="rId17"/>
    <p:sldId id="314" r:id="rId18"/>
    <p:sldId id="260" r:id="rId19"/>
    <p:sldId id="288" r:id="rId20"/>
    <p:sldId id="290" r:id="rId21"/>
    <p:sldId id="276" r:id="rId22"/>
    <p:sldId id="308" r:id="rId23"/>
    <p:sldId id="304" r:id="rId24"/>
    <p:sldId id="311" r:id="rId25"/>
    <p:sldId id="312" r:id="rId26"/>
    <p:sldId id="317" r:id="rId27"/>
    <p:sldId id="305" r:id="rId28"/>
    <p:sldId id="306" r:id="rId29"/>
    <p:sldId id="318" r:id="rId30"/>
    <p:sldId id="315" r:id="rId31"/>
    <p:sldId id="316" r:id="rId32"/>
    <p:sldId id="310" r:id="rId33"/>
    <p:sldId id="313" r:id="rId34"/>
  </p:sldIdLst>
  <p:sldSz cx="9144000" cy="6858000" type="screen4x3"/>
  <p:notesSz cx="7016750" cy="9302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EDE1C57-E4C0-47C4-8642-E40BE79381D2}">
          <p14:sldIdLst>
            <p14:sldId id="270"/>
            <p14:sldId id="299"/>
          </p14:sldIdLst>
        </p14:section>
        <p14:section name="Understanding Poverty" id="{93D3D937-D195-4302-A22B-7881D9E2ACC7}">
          <p14:sldIdLst>
            <p14:sldId id="300"/>
            <p14:sldId id="258"/>
            <p14:sldId id="294"/>
            <p14:sldId id="309"/>
            <p14:sldId id="301"/>
            <p14:sldId id="295"/>
            <p14:sldId id="296"/>
            <p14:sldId id="297"/>
            <p14:sldId id="298"/>
            <p14:sldId id="302"/>
            <p14:sldId id="293"/>
            <p14:sldId id="314"/>
            <p14:sldId id="260"/>
            <p14:sldId id="288"/>
            <p14:sldId id="290"/>
            <p14:sldId id="276"/>
            <p14:sldId id="308"/>
          </p14:sldIdLst>
        </p14:section>
        <p14:section name="Motivational Interviewing Tools" id="{7412B6B0-D46B-464C-9D62-F4AA7E2E6AD4}">
          <p14:sldIdLst>
            <p14:sldId id="304"/>
            <p14:sldId id="311"/>
            <p14:sldId id="312"/>
            <p14:sldId id="317"/>
            <p14:sldId id="305"/>
            <p14:sldId id="306"/>
            <p14:sldId id="318"/>
            <p14:sldId id="315"/>
            <p14:sldId id="316"/>
            <p14:sldId id="310"/>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8BAB"/>
    <a:srgbClr val="B40000"/>
    <a:srgbClr val="6D6262"/>
    <a:srgbClr val="B6D1DF"/>
    <a:srgbClr val="E43D2B"/>
    <a:srgbClr val="918485"/>
    <a:srgbClr val="447692"/>
    <a:srgbClr val="FF5B5B"/>
    <a:srgbClr val="FF0000"/>
    <a:srgbClr val="D34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258" autoAdjust="0"/>
  </p:normalViewPr>
  <p:slideViewPr>
    <p:cSldViewPr>
      <p:cViewPr varScale="1">
        <p:scale>
          <a:sx n="72" d="100"/>
          <a:sy n="72" d="100"/>
        </p:scale>
        <p:origin x="13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Above Low Income</c:v>
                </c:pt>
              </c:strCache>
            </c:strRef>
          </c:tx>
          <c:spPr>
            <a:solidFill>
              <a:schemeClr val="accent1"/>
            </a:solidFill>
            <a:ln>
              <a:noFill/>
            </a:ln>
            <a:effectLst/>
          </c:spPr>
          <c:invertIfNegative val="0"/>
          <c:dLbls>
            <c:dLbl>
              <c:idx val="0"/>
              <c:tx>
                <c:rich>
                  <a:bodyPr/>
                  <a:lstStyle/>
                  <a:p>
                    <a:fld id="{DF0ED5C1-A78E-4EED-8807-548CBCFF76CE}"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9FE-42C8-82F7-9758B1DF3996}"/>
                </c:ext>
              </c:extLst>
            </c:dLbl>
            <c:dLbl>
              <c:idx val="1"/>
              <c:tx>
                <c:rich>
                  <a:bodyPr/>
                  <a:lstStyle/>
                  <a:p>
                    <a:fld id="{7C43FE88-C5D4-4EA5-B576-50D51C3A8BAE}"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9FE-42C8-82F7-9758B1DF3996}"/>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Nationwide</c:v>
                </c:pt>
                <c:pt idx="1">
                  <c:v>Arkansas</c:v>
                </c:pt>
              </c:strCache>
            </c:strRef>
          </c:cat>
          <c:val>
            <c:numRef>
              <c:f>Sheet1!$B$2:$B$3</c:f>
              <c:numCache>
                <c:formatCode>General</c:formatCode>
                <c:ptCount val="2"/>
                <c:pt idx="0">
                  <c:v>55</c:v>
                </c:pt>
                <c:pt idx="1">
                  <c:v>46</c:v>
                </c:pt>
              </c:numCache>
            </c:numRef>
          </c:val>
          <c:extLst>
            <c:ext xmlns:c16="http://schemas.microsoft.com/office/drawing/2014/chart" uri="{C3380CC4-5D6E-409C-BE32-E72D297353CC}">
              <c16:uniqueId val="{00000000-F91A-47F9-9B6D-7CEB5494D59E}"/>
            </c:ext>
          </c:extLst>
        </c:ser>
        <c:ser>
          <c:idx val="1"/>
          <c:order val="1"/>
          <c:tx>
            <c:strRef>
              <c:f>Sheet1!$C$1</c:f>
              <c:strCache>
                <c:ptCount val="1"/>
                <c:pt idx="0">
                  <c:v>Low Income</c:v>
                </c:pt>
              </c:strCache>
            </c:strRef>
          </c:tx>
          <c:spPr>
            <a:solidFill>
              <a:schemeClr val="accent2"/>
            </a:solidFill>
            <a:ln>
              <a:noFill/>
            </a:ln>
            <a:effectLst/>
          </c:spPr>
          <c:invertIfNegative val="0"/>
          <c:dLbls>
            <c:dLbl>
              <c:idx val="0"/>
              <c:tx>
                <c:rich>
                  <a:bodyPr/>
                  <a:lstStyle/>
                  <a:p>
                    <a:fld id="{317FDC0B-07FD-4B88-B279-3F07841407F9}"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FE-42C8-82F7-9758B1DF3996}"/>
                </c:ext>
              </c:extLst>
            </c:dLbl>
            <c:dLbl>
              <c:idx val="1"/>
              <c:tx>
                <c:rich>
                  <a:bodyPr/>
                  <a:lstStyle/>
                  <a:p>
                    <a:fld id="{0FB94A28-53D4-43B2-AABC-223689F34B0F}"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9FE-42C8-82F7-9758B1DF3996}"/>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Nationwide</c:v>
                </c:pt>
                <c:pt idx="1">
                  <c:v>Arkansas</c:v>
                </c:pt>
              </c:strCache>
            </c:strRef>
          </c:cat>
          <c:val>
            <c:numRef>
              <c:f>Sheet1!$C$2:$C$3</c:f>
              <c:numCache>
                <c:formatCode>General</c:formatCode>
                <c:ptCount val="2"/>
                <c:pt idx="0">
                  <c:v>45</c:v>
                </c:pt>
                <c:pt idx="1">
                  <c:v>54</c:v>
                </c:pt>
              </c:numCache>
            </c:numRef>
          </c:val>
          <c:extLst>
            <c:ext xmlns:c16="http://schemas.microsoft.com/office/drawing/2014/chart" uri="{C3380CC4-5D6E-409C-BE32-E72D297353CC}">
              <c16:uniqueId val="{00000001-F91A-47F9-9B6D-7CEB5494D59E}"/>
            </c:ext>
          </c:extLst>
        </c:ser>
        <c:dLbls>
          <c:dLblPos val="inEnd"/>
          <c:showLegendKey val="0"/>
          <c:showVal val="1"/>
          <c:showCatName val="0"/>
          <c:showSerName val="0"/>
          <c:showPercent val="0"/>
          <c:showBubbleSize val="0"/>
        </c:dLbls>
        <c:gapWidth val="199"/>
        <c:axId val="539934304"/>
        <c:axId val="539940864"/>
      </c:barChart>
      <c:catAx>
        <c:axId val="53993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tx1"/>
                </a:solidFill>
                <a:latin typeface="Arial" panose="020B0604020202020204" pitchFamily="34" charset="0"/>
                <a:ea typeface="+mn-ea"/>
                <a:cs typeface="Arial" panose="020B0604020202020204" pitchFamily="34" charset="0"/>
              </a:defRPr>
            </a:pPr>
            <a:endParaRPr lang="en-US"/>
          </a:p>
        </c:txPr>
        <c:crossAx val="539940864"/>
        <c:crossesAt val="0"/>
        <c:auto val="1"/>
        <c:lblAlgn val="ctr"/>
        <c:lblOffset val="100"/>
        <c:noMultiLvlLbl val="0"/>
      </c:catAx>
      <c:valAx>
        <c:axId val="539940864"/>
        <c:scaling>
          <c:orientation val="minMax"/>
          <c:max val="1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39934304"/>
        <c:crosses val="autoZero"/>
        <c:crossBetween val="between"/>
        <c:majorUnit val="50"/>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7C757-CD39-4F2C-8F93-86B1ADE3BCAE}"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44E97BAA-539D-4686-95E2-01EC98CD5C07}">
      <dgm:prSet phldrT="[Text]" custT="1"/>
      <dgm:spPr/>
      <dgm:t>
        <a:bodyPr/>
        <a:lstStyle/>
        <a:p>
          <a:r>
            <a:rPr lang="en-US" sz="2800" dirty="0">
              <a:solidFill>
                <a:schemeClr val="bg1"/>
              </a:solidFill>
              <a:latin typeface="Britannic Bold" panose="020B0903060703020204" pitchFamily="34" charset="0"/>
              <a:cs typeface="Arial" panose="020B0604020202020204" pitchFamily="34" charset="0"/>
            </a:rPr>
            <a:t>Financial</a:t>
          </a:r>
        </a:p>
      </dgm:t>
    </dgm:pt>
    <dgm:pt modelId="{F10EED41-3ACE-4A75-B8DE-013A539E84BE}" type="parTrans" cxnId="{EFD8ECC2-17FD-48B9-BD39-61AE3C2CBB28}">
      <dgm:prSet/>
      <dgm:spPr/>
      <dgm:t>
        <a:bodyPr/>
        <a:lstStyle/>
        <a:p>
          <a:endParaRPr lang="en-US"/>
        </a:p>
      </dgm:t>
    </dgm:pt>
    <dgm:pt modelId="{4D8D37D6-B573-4A56-88DB-BC1B6CA84D46}" type="sibTrans" cxnId="{EFD8ECC2-17FD-48B9-BD39-61AE3C2CBB28}">
      <dgm:prSet/>
      <dgm:spPr/>
      <dgm:t>
        <a:bodyPr/>
        <a:lstStyle/>
        <a:p>
          <a:endParaRPr lang="en-US"/>
        </a:p>
      </dgm:t>
    </dgm:pt>
    <dgm:pt modelId="{1FC5BF9A-6728-44A2-B2D4-C47735D2DB8B}">
      <dgm:prSet phldrT="[Text]" custT="1"/>
      <dgm:spPr>
        <a:solidFill>
          <a:srgbClr val="918485"/>
        </a:solidFill>
      </dgm:spPr>
      <dgm:t>
        <a:bodyPr/>
        <a:lstStyle/>
        <a:p>
          <a:r>
            <a:rPr lang="en-US" sz="2800" dirty="0">
              <a:solidFill>
                <a:schemeClr val="bg1"/>
              </a:solidFill>
              <a:latin typeface="Britannic Bold" panose="020B0903060703020204" pitchFamily="34" charset="0"/>
              <a:cs typeface="Arial" panose="020B0604020202020204" pitchFamily="34" charset="0"/>
            </a:rPr>
            <a:t>Emotional</a:t>
          </a:r>
        </a:p>
      </dgm:t>
    </dgm:pt>
    <dgm:pt modelId="{C6EAE318-900B-4BB0-BF61-EAB75EAA97B2}" type="parTrans" cxnId="{93C4A08D-1224-45B5-927D-DD28792F65FE}">
      <dgm:prSet/>
      <dgm:spPr/>
      <dgm:t>
        <a:bodyPr/>
        <a:lstStyle/>
        <a:p>
          <a:endParaRPr lang="en-US"/>
        </a:p>
      </dgm:t>
    </dgm:pt>
    <dgm:pt modelId="{081C39D6-990D-4799-8DCF-A91CD2CA8E5C}" type="sibTrans" cxnId="{93C4A08D-1224-45B5-927D-DD28792F65FE}">
      <dgm:prSet/>
      <dgm:spPr>
        <a:solidFill>
          <a:srgbClr val="918485"/>
        </a:solidFill>
      </dgm:spPr>
      <dgm:t>
        <a:bodyPr/>
        <a:lstStyle/>
        <a:p>
          <a:endParaRPr lang="en-US"/>
        </a:p>
      </dgm:t>
    </dgm:pt>
    <dgm:pt modelId="{A28A83B2-A220-4361-8C01-011FC0B5495D}">
      <dgm:prSet phldrT="[Text]" custT="1"/>
      <dgm:spPr>
        <a:solidFill>
          <a:srgbClr val="6D6262"/>
        </a:solidFill>
      </dgm:spPr>
      <dgm:t>
        <a:bodyPr/>
        <a:lstStyle/>
        <a:p>
          <a:r>
            <a:rPr lang="en-US" sz="2800" dirty="0">
              <a:solidFill>
                <a:schemeClr val="bg1"/>
              </a:solidFill>
              <a:latin typeface="Britannic Bold" panose="020B0903060703020204" pitchFamily="34" charset="0"/>
              <a:cs typeface="Arial" panose="020B0604020202020204" pitchFamily="34" charset="0"/>
            </a:rPr>
            <a:t>Mental</a:t>
          </a:r>
        </a:p>
      </dgm:t>
    </dgm:pt>
    <dgm:pt modelId="{E65BB9F9-4669-452B-A6D9-6F124A8FA56E}" type="parTrans" cxnId="{6C0BA0FA-6BBB-41EB-BE64-04AFBC8CBEE2}">
      <dgm:prSet/>
      <dgm:spPr/>
      <dgm:t>
        <a:bodyPr/>
        <a:lstStyle/>
        <a:p>
          <a:endParaRPr lang="en-US"/>
        </a:p>
      </dgm:t>
    </dgm:pt>
    <dgm:pt modelId="{38AB697D-F555-44A1-8164-4F6457D0F68D}" type="sibTrans" cxnId="{6C0BA0FA-6BBB-41EB-BE64-04AFBC8CBEE2}">
      <dgm:prSet/>
      <dgm:spPr>
        <a:solidFill>
          <a:srgbClr val="6D6262"/>
        </a:solidFill>
      </dgm:spPr>
      <dgm:t>
        <a:bodyPr/>
        <a:lstStyle/>
        <a:p>
          <a:endParaRPr lang="en-US"/>
        </a:p>
      </dgm:t>
    </dgm:pt>
    <dgm:pt modelId="{3CC17788-A2DE-4B5E-ABCA-6E81B6DACABF}">
      <dgm:prSet phldrT="[Text]" custT="1"/>
      <dgm:spPr>
        <a:solidFill>
          <a:srgbClr val="4B8BAB"/>
        </a:solidFill>
      </dgm:spPr>
      <dgm:t>
        <a:bodyPr/>
        <a:lstStyle/>
        <a:p>
          <a:r>
            <a:rPr lang="en-US" sz="2800" dirty="0">
              <a:solidFill>
                <a:schemeClr val="bg1"/>
              </a:solidFill>
              <a:latin typeface="Britannic Bold" panose="020B0903060703020204" pitchFamily="34" charset="0"/>
              <a:cs typeface="Arial" panose="020B0604020202020204" pitchFamily="34" charset="0"/>
            </a:rPr>
            <a:t>Support System</a:t>
          </a:r>
        </a:p>
      </dgm:t>
    </dgm:pt>
    <dgm:pt modelId="{1DF9E56B-5335-4B46-BBD1-B9AC7EC33077}" type="parTrans" cxnId="{BD71E8D7-BDEE-492B-9823-B052A13184DA}">
      <dgm:prSet/>
      <dgm:spPr/>
      <dgm:t>
        <a:bodyPr/>
        <a:lstStyle/>
        <a:p>
          <a:endParaRPr lang="en-US"/>
        </a:p>
      </dgm:t>
    </dgm:pt>
    <dgm:pt modelId="{D42DF122-6480-42AD-8B77-3A91BDC6CDF7}" type="sibTrans" cxnId="{BD71E8D7-BDEE-492B-9823-B052A13184DA}">
      <dgm:prSet/>
      <dgm:spPr>
        <a:solidFill>
          <a:srgbClr val="4B8BAB"/>
        </a:solidFill>
      </dgm:spPr>
      <dgm:t>
        <a:bodyPr/>
        <a:lstStyle/>
        <a:p>
          <a:endParaRPr lang="en-US"/>
        </a:p>
      </dgm:t>
    </dgm:pt>
    <dgm:pt modelId="{20C5E38E-9307-4B8B-8685-18E8C7FE9D76}">
      <dgm:prSet phldrT="[Text]" custT="1"/>
      <dgm:spPr>
        <a:solidFill>
          <a:srgbClr val="447692"/>
        </a:solidFill>
      </dgm:spPr>
      <dgm:t>
        <a:bodyPr/>
        <a:lstStyle/>
        <a:p>
          <a:r>
            <a:rPr lang="en-US" sz="2800" dirty="0">
              <a:solidFill>
                <a:schemeClr val="bg1"/>
              </a:solidFill>
              <a:latin typeface="Britannic Bold" panose="020B0903060703020204" pitchFamily="34" charset="0"/>
              <a:cs typeface="Arial" panose="020B0604020202020204" pitchFamily="34" charset="0"/>
            </a:rPr>
            <a:t>Role Models</a:t>
          </a:r>
        </a:p>
      </dgm:t>
    </dgm:pt>
    <dgm:pt modelId="{9D8F30A8-D00D-437B-BC59-636AA10852F8}" type="parTrans" cxnId="{1D6BA9F5-3B5E-44A6-89D5-183F938EB406}">
      <dgm:prSet/>
      <dgm:spPr/>
      <dgm:t>
        <a:bodyPr/>
        <a:lstStyle/>
        <a:p>
          <a:endParaRPr lang="en-US"/>
        </a:p>
      </dgm:t>
    </dgm:pt>
    <dgm:pt modelId="{4D572FAC-103A-425F-BB7F-B47F380AC0F0}" type="sibTrans" cxnId="{1D6BA9F5-3B5E-44A6-89D5-183F938EB406}">
      <dgm:prSet/>
      <dgm:spPr/>
      <dgm:t>
        <a:bodyPr/>
        <a:lstStyle/>
        <a:p>
          <a:endParaRPr lang="en-US"/>
        </a:p>
      </dgm:t>
    </dgm:pt>
    <dgm:pt modelId="{B731F628-2A78-4B97-810F-B2C8EFE79DF7}" type="pres">
      <dgm:prSet presAssocID="{5B47C757-CD39-4F2C-8F93-86B1ADE3BCAE}" presName="Name0" presStyleCnt="0">
        <dgm:presLayoutVars>
          <dgm:dir/>
          <dgm:resizeHandles/>
        </dgm:presLayoutVars>
      </dgm:prSet>
      <dgm:spPr/>
    </dgm:pt>
    <dgm:pt modelId="{973369D5-3A8E-4A6D-8C2B-1E66C35F1BED}" type="pres">
      <dgm:prSet presAssocID="{44E97BAA-539D-4686-95E2-01EC98CD5C07}" presName="compNode" presStyleCnt="0"/>
      <dgm:spPr/>
    </dgm:pt>
    <dgm:pt modelId="{8A9BD315-E88B-4B2E-A02E-A113246E6A91}" type="pres">
      <dgm:prSet presAssocID="{44E97BAA-539D-4686-95E2-01EC98CD5C07}" presName="dummyConnPt" presStyleCnt="0"/>
      <dgm:spPr/>
    </dgm:pt>
    <dgm:pt modelId="{89D54A19-97B9-4E21-A5CA-F21542265295}" type="pres">
      <dgm:prSet presAssocID="{44E97BAA-539D-4686-95E2-01EC98CD5C07}" presName="node" presStyleLbl="node1" presStyleIdx="0" presStyleCnt="5" custScaleX="91116" custScaleY="97804" custLinFactNeighborX="-29559" custLinFactNeighborY="4171">
        <dgm:presLayoutVars>
          <dgm:bulletEnabled val="1"/>
        </dgm:presLayoutVars>
      </dgm:prSet>
      <dgm:spPr/>
    </dgm:pt>
    <dgm:pt modelId="{3C167821-7BE0-4675-9766-7E860EABC4F9}" type="pres">
      <dgm:prSet presAssocID="{4D8D37D6-B573-4A56-88DB-BC1B6CA84D46}" presName="sibTrans" presStyleLbl="bgSibTrans2D1" presStyleIdx="0" presStyleCnt="4"/>
      <dgm:spPr/>
    </dgm:pt>
    <dgm:pt modelId="{0EC25148-0677-409E-86F6-CDE1BE09EFE3}" type="pres">
      <dgm:prSet presAssocID="{1FC5BF9A-6728-44A2-B2D4-C47735D2DB8B}" presName="compNode" presStyleCnt="0"/>
      <dgm:spPr/>
    </dgm:pt>
    <dgm:pt modelId="{28ABBDFE-E4CB-4FF4-86C0-F543CB5EBAC1}" type="pres">
      <dgm:prSet presAssocID="{1FC5BF9A-6728-44A2-B2D4-C47735D2DB8B}" presName="dummyConnPt" presStyleCnt="0"/>
      <dgm:spPr/>
    </dgm:pt>
    <dgm:pt modelId="{71C09191-9DCE-4FE3-ADE1-B5F66771D768}" type="pres">
      <dgm:prSet presAssocID="{1FC5BF9A-6728-44A2-B2D4-C47735D2DB8B}" presName="node" presStyleLbl="node1" presStyleIdx="1" presStyleCnt="5" custScaleX="91116" custScaleY="97804" custLinFactX="28466" custLinFactNeighborX="100000" custLinFactNeighborY="-76271">
        <dgm:presLayoutVars>
          <dgm:bulletEnabled val="1"/>
        </dgm:presLayoutVars>
      </dgm:prSet>
      <dgm:spPr/>
    </dgm:pt>
    <dgm:pt modelId="{75394AD3-F3B5-4E41-8207-209CD0E51AB4}" type="pres">
      <dgm:prSet presAssocID="{081C39D6-990D-4799-8DCF-A91CD2CA8E5C}" presName="sibTrans" presStyleLbl="bgSibTrans2D1" presStyleIdx="1" presStyleCnt="4" custAng="404758" custLinFactNeighborX="-573" custLinFactNeighborY="29099"/>
      <dgm:spPr/>
    </dgm:pt>
    <dgm:pt modelId="{71F1352F-CD29-4EE0-A6FD-4A58D355B4F6}" type="pres">
      <dgm:prSet presAssocID="{A28A83B2-A220-4361-8C01-011FC0B5495D}" presName="compNode" presStyleCnt="0"/>
      <dgm:spPr/>
    </dgm:pt>
    <dgm:pt modelId="{97912CBE-1967-402A-BECC-F962128088E7}" type="pres">
      <dgm:prSet presAssocID="{A28A83B2-A220-4361-8C01-011FC0B5495D}" presName="dummyConnPt" presStyleCnt="0"/>
      <dgm:spPr/>
    </dgm:pt>
    <dgm:pt modelId="{074C8E55-CE83-4F80-AC46-24A7F52A79B3}" type="pres">
      <dgm:prSet presAssocID="{A28A83B2-A220-4361-8C01-011FC0B5495D}" presName="node" presStyleLbl="node1" presStyleIdx="2" presStyleCnt="5" custScaleX="91116" custScaleY="97804" custLinFactY="-3898" custLinFactNeighborX="-34455" custLinFactNeighborY="-100000">
        <dgm:presLayoutVars>
          <dgm:bulletEnabled val="1"/>
        </dgm:presLayoutVars>
      </dgm:prSet>
      <dgm:spPr/>
    </dgm:pt>
    <dgm:pt modelId="{8F99A0F2-45FB-4F8F-BD33-9E37A76594E9}" type="pres">
      <dgm:prSet presAssocID="{38AB697D-F555-44A1-8164-4F6457D0F68D}" presName="sibTrans" presStyleLbl="bgSibTrans2D1" presStyleIdx="2" presStyleCnt="4" custAng="93208" custLinFactNeighborX="25070" custLinFactNeighborY="-49618"/>
      <dgm:spPr/>
    </dgm:pt>
    <dgm:pt modelId="{141B46A0-88C4-4635-86D5-5D2F68D2112A}" type="pres">
      <dgm:prSet presAssocID="{3CC17788-A2DE-4B5E-ABCA-6E81B6DACABF}" presName="compNode" presStyleCnt="0"/>
      <dgm:spPr/>
    </dgm:pt>
    <dgm:pt modelId="{5A8C913E-CFAC-4C8B-865E-55202861CA7C}" type="pres">
      <dgm:prSet presAssocID="{3CC17788-A2DE-4B5E-ABCA-6E81B6DACABF}" presName="dummyConnPt" presStyleCnt="0"/>
      <dgm:spPr/>
    </dgm:pt>
    <dgm:pt modelId="{C05C009C-4925-405F-878E-7E6EA3203836}" type="pres">
      <dgm:prSet presAssocID="{3CC17788-A2DE-4B5E-ABCA-6E81B6DACABF}" presName="node" presStyleLbl="node1" presStyleIdx="3" presStyleCnt="5" custScaleX="91116" custScaleY="97804" custLinFactNeighborX="24499" custLinFactNeighborY="-83541">
        <dgm:presLayoutVars>
          <dgm:bulletEnabled val="1"/>
        </dgm:presLayoutVars>
      </dgm:prSet>
      <dgm:spPr/>
    </dgm:pt>
    <dgm:pt modelId="{209508C0-1254-461D-89FA-D5D7105CE25E}" type="pres">
      <dgm:prSet presAssocID="{D42DF122-6480-42AD-8B77-3A91BDC6CDF7}" presName="sibTrans" presStyleLbl="bgSibTrans2D1" presStyleIdx="3" presStyleCnt="4" custLinFactY="166786" custLinFactNeighborX="20347" custLinFactNeighborY="200000"/>
      <dgm:spPr/>
    </dgm:pt>
    <dgm:pt modelId="{5AA6551E-D940-49D2-B5DD-8723566E78B3}" type="pres">
      <dgm:prSet presAssocID="{20C5E38E-9307-4B8B-8685-18E8C7FE9D76}" presName="compNode" presStyleCnt="0"/>
      <dgm:spPr/>
    </dgm:pt>
    <dgm:pt modelId="{7C75CCF5-3FBC-4ACB-B9D1-ADAAF128F957}" type="pres">
      <dgm:prSet presAssocID="{20C5E38E-9307-4B8B-8685-18E8C7FE9D76}" presName="dummyConnPt" presStyleCnt="0"/>
      <dgm:spPr/>
    </dgm:pt>
    <dgm:pt modelId="{FBAD5C1C-9C76-4E94-8A3B-4C506BA02AF0}" type="pres">
      <dgm:prSet presAssocID="{20C5E38E-9307-4B8B-8685-18E8C7FE9D76}" presName="node" presStyleLbl="node1" presStyleIdx="4" presStyleCnt="5" custScaleX="91116" custScaleY="97804" custLinFactY="25020" custLinFactNeighborX="-85686" custLinFactNeighborY="100000">
        <dgm:presLayoutVars>
          <dgm:bulletEnabled val="1"/>
        </dgm:presLayoutVars>
      </dgm:prSet>
      <dgm:spPr/>
    </dgm:pt>
  </dgm:ptLst>
  <dgm:cxnLst>
    <dgm:cxn modelId="{56C2AD03-27BC-41D1-87F3-022754C18546}" type="presOf" srcId="{38AB697D-F555-44A1-8164-4F6457D0F68D}" destId="{8F99A0F2-45FB-4F8F-BD33-9E37A76594E9}" srcOrd="0" destOrd="0" presId="urn:microsoft.com/office/officeart/2005/8/layout/bProcess4"/>
    <dgm:cxn modelId="{EFD8ECC2-17FD-48B9-BD39-61AE3C2CBB28}" srcId="{5B47C757-CD39-4F2C-8F93-86B1ADE3BCAE}" destId="{44E97BAA-539D-4686-95E2-01EC98CD5C07}" srcOrd="0" destOrd="0" parTransId="{F10EED41-3ACE-4A75-B8DE-013A539E84BE}" sibTransId="{4D8D37D6-B573-4A56-88DB-BC1B6CA84D46}"/>
    <dgm:cxn modelId="{EE7E0787-DE63-4927-9515-D95AAA0AD024}" type="presOf" srcId="{D42DF122-6480-42AD-8B77-3A91BDC6CDF7}" destId="{209508C0-1254-461D-89FA-D5D7105CE25E}" srcOrd="0" destOrd="0" presId="urn:microsoft.com/office/officeart/2005/8/layout/bProcess4"/>
    <dgm:cxn modelId="{6C0BA0FA-6BBB-41EB-BE64-04AFBC8CBEE2}" srcId="{5B47C757-CD39-4F2C-8F93-86B1ADE3BCAE}" destId="{A28A83B2-A220-4361-8C01-011FC0B5495D}" srcOrd="2" destOrd="0" parTransId="{E65BB9F9-4669-452B-A6D9-6F124A8FA56E}" sibTransId="{38AB697D-F555-44A1-8164-4F6457D0F68D}"/>
    <dgm:cxn modelId="{AA869A71-9335-4E59-BFB9-151753C1E4CE}" type="presOf" srcId="{1FC5BF9A-6728-44A2-B2D4-C47735D2DB8B}" destId="{71C09191-9DCE-4FE3-ADE1-B5F66771D768}" srcOrd="0" destOrd="0" presId="urn:microsoft.com/office/officeart/2005/8/layout/bProcess4"/>
    <dgm:cxn modelId="{4C42C719-4C22-4D6F-9A70-789E7E73DF3E}" type="presOf" srcId="{3CC17788-A2DE-4B5E-ABCA-6E81B6DACABF}" destId="{C05C009C-4925-405F-878E-7E6EA3203836}" srcOrd="0" destOrd="0" presId="urn:microsoft.com/office/officeart/2005/8/layout/bProcess4"/>
    <dgm:cxn modelId="{1D6BA9F5-3B5E-44A6-89D5-183F938EB406}" srcId="{5B47C757-CD39-4F2C-8F93-86B1ADE3BCAE}" destId="{20C5E38E-9307-4B8B-8685-18E8C7FE9D76}" srcOrd="4" destOrd="0" parTransId="{9D8F30A8-D00D-437B-BC59-636AA10852F8}" sibTransId="{4D572FAC-103A-425F-BB7F-B47F380AC0F0}"/>
    <dgm:cxn modelId="{BD71E8D7-BDEE-492B-9823-B052A13184DA}" srcId="{5B47C757-CD39-4F2C-8F93-86B1ADE3BCAE}" destId="{3CC17788-A2DE-4B5E-ABCA-6E81B6DACABF}" srcOrd="3" destOrd="0" parTransId="{1DF9E56B-5335-4B46-BBD1-B9AC7EC33077}" sibTransId="{D42DF122-6480-42AD-8B77-3A91BDC6CDF7}"/>
    <dgm:cxn modelId="{47172715-C55B-41DF-990E-559E4D61DB3E}" type="presOf" srcId="{5B47C757-CD39-4F2C-8F93-86B1ADE3BCAE}" destId="{B731F628-2A78-4B97-810F-B2C8EFE79DF7}" srcOrd="0" destOrd="0" presId="urn:microsoft.com/office/officeart/2005/8/layout/bProcess4"/>
    <dgm:cxn modelId="{93C4A08D-1224-45B5-927D-DD28792F65FE}" srcId="{5B47C757-CD39-4F2C-8F93-86B1ADE3BCAE}" destId="{1FC5BF9A-6728-44A2-B2D4-C47735D2DB8B}" srcOrd="1" destOrd="0" parTransId="{C6EAE318-900B-4BB0-BF61-EAB75EAA97B2}" sibTransId="{081C39D6-990D-4799-8DCF-A91CD2CA8E5C}"/>
    <dgm:cxn modelId="{48F973E7-E44F-47C2-8E74-4DF0021B2557}" type="presOf" srcId="{44E97BAA-539D-4686-95E2-01EC98CD5C07}" destId="{89D54A19-97B9-4E21-A5CA-F21542265295}" srcOrd="0" destOrd="0" presId="urn:microsoft.com/office/officeart/2005/8/layout/bProcess4"/>
    <dgm:cxn modelId="{A529BAE5-ADAF-40FC-B861-6A00B1549E2A}" type="presOf" srcId="{4D8D37D6-B573-4A56-88DB-BC1B6CA84D46}" destId="{3C167821-7BE0-4675-9766-7E860EABC4F9}" srcOrd="0" destOrd="0" presId="urn:microsoft.com/office/officeart/2005/8/layout/bProcess4"/>
    <dgm:cxn modelId="{564FC97C-29ED-48EE-97AF-17EAEB68E150}" type="presOf" srcId="{20C5E38E-9307-4B8B-8685-18E8C7FE9D76}" destId="{FBAD5C1C-9C76-4E94-8A3B-4C506BA02AF0}" srcOrd="0" destOrd="0" presId="urn:microsoft.com/office/officeart/2005/8/layout/bProcess4"/>
    <dgm:cxn modelId="{1B5E69AE-CAEF-40BA-881B-B063FEB68A43}" type="presOf" srcId="{081C39D6-990D-4799-8DCF-A91CD2CA8E5C}" destId="{75394AD3-F3B5-4E41-8207-209CD0E51AB4}" srcOrd="0" destOrd="0" presId="urn:microsoft.com/office/officeart/2005/8/layout/bProcess4"/>
    <dgm:cxn modelId="{376578E4-457E-4A6F-B20B-52181FC3BFC4}" type="presOf" srcId="{A28A83B2-A220-4361-8C01-011FC0B5495D}" destId="{074C8E55-CE83-4F80-AC46-24A7F52A79B3}" srcOrd="0" destOrd="0" presId="urn:microsoft.com/office/officeart/2005/8/layout/bProcess4"/>
    <dgm:cxn modelId="{B034DBFE-4CBF-4067-AB5F-4B5AB3375D98}" type="presParOf" srcId="{B731F628-2A78-4B97-810F-B2C8EFE79DF7}" destId="{973369D5-3A8E-4A6D-8C2B-1E66C35F1BED}" srcOrd="0" destOrd="0" presId="urn:microsoft.com/office/officeart/2005/8/layout/bProcess4"/>
    <dgm:cxn modelId="{42580547-51B5-46FB-A270-9AAFC3D6D54C}" type="presParOf" srcId="{973369D5-3A8E-4A6D-8C2B-1E66C35F1BED}" destId="{8A9BD315-E88B-4B2E-A02E-A113246E6A91}" srcOrd="0" destOrd="0" presId="urn:microsoft.com/office/officeart/2005/8/layout/bProcess4"/>
    <dgm:cxn modelId="{B4C01CC7-C6B6-43A2-B724-FB9C1B931E4A}" type="presParOf" srcId="{973369D5-3A8E-4A6D-8C2B-1E66C35F1BED}" destId="{89D54A19-97B9-4E21-A5CA-F21542265295}" srcOrd="1" destOrd="0" presId="urn:microsoft.com/office/officeart/2005/8/layout/bProcess4"/>
    <dgm:cxn modelId="{8976516A-37F5-4789-A2DC-96D5606E4A85}" type="presParOf" srcId="{B731F628-2A78-4B97-810F-B2C8EFE79DF7}" destId="{3C167821-7BE0-4675-9766-7E860EABC4F9}" srcOrd="1" destOrd="0" presId="urn:microsoft.com/office/officeart/2005/8/layout/bProcess4"/>
    <dgm:cxn modelId="{AAD90A72-DFC6-4F65-A1AE-A9E0B6C4471E}" type="presParOf" srcId="{B731F628-2A78-4B97-810F-B2C8EFE79DF7}" destId="{0EC25148-0677-409E-86F6-CDE1BE09EFE3}" srcOrd="2" destOrd="0" presId="urn:microsoft.com/office/officeart/2005/8/layout/bProcess4"/>
    <dgm:cxn modelId="{EBCAB458-2298-4757-9AD9-8733D3BE3BD6}" type="presParOf" srcId="{0EC25148-0677-409E-86F6-CDE1BE09EFE3}" destId="{28ABBDFE-E4CB-4FF4-86C0-F543CB5EBAC1}" srcOrd="0" destOrd="0" presId="urn:microsoft.com/office/officeart/2005/8/layout/bProcess4"/>
    <dgm:cxn modelId="{35F3CC1C-DEEE-4DF1-BDBA-13A6B98AE0A5}" type="presParOf" srcId="{0EC25148-0677-409E-86F6-CDE1BE09EFE3}" destId="{71C09191-9DCE-4FE3-ADE1-B5F66771D768}" srcOrd="1" destOrd="0" presId="urn:microsoft.com/office/officeart/2005/8/layout/bProcess4"/>
    <dgm:cxn modelId="{F87625C5-F3A1-40A3-B9B2-200BC1D17405}" type="presParOf" srcId="{B731F628-2A78-4B97-810F-B2C8EFE79DF7}" destId="{75394AD3-F3B5-4E41-8207-209CD0E51AB4}" srcOrd="3" destOrd="0" presId="urn:microsoft.com/office/officeart/2005/8/layout/bProcess4"/>
    <dgm:cxn modelId="{3887A123-4133-471F-BE70-456DF74E3DC2}" type="presParOf" srcId="{B731F628-2A78-4B97-810F-B2C8EFE79DF7}" destId="{71F1352F-CD29-4EE0-A6FD-4A58D355B4F6}" srcOrd="4" destOrd="0" presId="urn:microsoft.com/office/officeart/2005/8/layout/bProcess4"/>
    <dgm:cxn modelId="{91C4DB71-923F-4E50-AB11-0713BE172D63}" type="presParOf" srcId="{71F1352F-CD29-4EE0-A6FD-4A58D355B4F6}" destId="{97912CBE-1967-402A-BECC-F962128088E7}" srcOrd="0" destOrd="0" presId="urn:microsoft.com/office/officeart/2005/8/layout/bProcess4"/>
    <dgm:cxn modelId="{136EF8A5-2D5B-4DB5-8DE5-A8A9D1837E24}" type="presParOf" srcId="{71F1352F-CD29-4EE0-A6FD-4A58D355B4F6}" destId="{074C8E55-CE83-4F80-AC46-24A7F52A79B3}" srcOrd="1" destOrd="0" presId="urn:microsoft.com/office/officeart/2005/8/layout/bProcess4"/>
    <dgm:cxn modelId="{EC1307F7-796C-429F-9E17-E619306F5AB0}" type="presParOf" srcId="{B731F628-2A78-4B97-810F-B2C8EFE79DF7}" destId="{8F99A0F2-45FB-4F8F-BD33-9E37A76594E9}" srcOrd="5" destOrd="0" presId="urn:microsoft.com/office/officeart/2005/8/layout/bProcess4"/>
    <dgm:cxn modelId="{86C25AB7-FE11-467A-A3BD-D8BDEDC8692B}" type="presParOf" srcId="{B731F628-2A78-4B97-810F-B2C8EFE79DF7}" destId="{141B46A0-88C4-4635-86D5-5D2F68D2112A}" srcOrd="6" destOrd="0" presId="urn:microsoft.com/office/officeart/2005/8/layout/bProcess4"/>
    <dgm:cxn modelId="{BED66CCB-7888-48EC-9D44-0D736FD6031D}" type="presParOf" srcId="{141B46A0-88C4-4635-86D5-5D2F68D2112A}" destId="{5A8C913E-CFAC-4C8B-865E-55202861CA7C}" srcOrd="0" destOrd="0" presId="urn:microsoft.com/office/officeart/2005/8/layout/bProcess4"/>
    <dgm:cxn modelId="{1748C148-2510-4F1A-9DCC-CA5A1AB8543C}" type="presParOf" srcId="{141B46A0-88C4-4635-86D5-5D2F68D2112A}" destId="{C05C009C-4925-405F-878E-7E6EA3203836}" srcOrd="1" destOrd="0" presId="urn:microsoft.com/office/officeart/2005/8/layout/bProcess4"/>
    <dgm:cxn modelId="{741372EB-4153-4881-891E-A2BEE6DF2353}" type="presParOf" srcId="{B731F628-2A78-4B97-810F-B2C8EFE79DF7}" destId="{209508C0-1254-461D-89FA-D5D7105CE25E}" srcOrd="7" destOrd="0" presId="urn:microsoft.com/office/officeart/2005/8/layout/bProcess4"/>
    <dgm:cxn modelId="{747955DE-8827-42C1-AA14-E39A1A473720}" type="presParOf" srcId="{B731F628-2A78-4B97-810F-B2C8EFE79DF7}" destId="{5AA6551E-D940-49D2-B5DD-8723566E78B3}" srcOrd="8" destOrd="0" presId="urn:microsoft.com/office/officeart/2005/8/layout/bProcess4"/>
    <dgm:cxn modelId="{39AD969B-9A39-4D1B-9DC7-19A3B784E6CF}" type="presParOf" srcId="{5AA6551E-D940-49D2-B5DD-8723566E78B3}" destId="{7C75CCF5-3FBC-4ACB-B9D1-ADAAF128F957}" srcOrd="0" destOrd="0" presId="urn:microsoft.com/office/officeart/2005/8/layout/bProcess4"/>
    <dgm:cxn modelId="{76E85ECD-853A-45F6-9D17-EF0D1A13D8A8}" type="presParOf" srcId="{5AA6551E-D940-49D2-B5DD-8723566E78B3}" destId="{FBAD5C1C-9C76-4E94-8A3B-4C506BA02AF0}" srcOrd="1" destOrd="0" presId="urn:microsoft.com/office/officeart/2005/8/layout/b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B0F71-8A30-4A4D-A040-BF578FAEFD4D}" type="doc">
      <dgm:prSet loTypeId="urn:microsoft.com/office/officeart/2005/8/layout/pyramid1" loCatId="pyramid" qsTypeId="urn:microsoft.com/office/officeart/2005/8/quickstyle/simple1" qsCatId="simple" csTypeId="urn:microsoft.com/office/officeart/2005/8/colors/colorful1" csCatId="colorful" phldr="1"/>
      <dgm:spPr/>
      <dgm:t>
        <a:bodyPr/>
        <a:lstStyle/>
        <a:p>
          <a:endParaRPr lang="en-US"/>
        </a:p>
      </dgm:t>
    </dgm:pt>
    <dgm:pt modelId="{4A0DEC68-A055-4475-A760-3625B14BE7CA}">
      <dgm:prSet phldrT="[Text]" custT="1"/>
      <dgm:spPr/>
      <dgm:t>
        <a:bodyPr/>
        <a:lstStyle/>
        <a:p>
          <a:endParaRPr lang="en-US" sz="2000" dirty="0">
            <a:latin typeface="Britannic Bold" panose="020B0903060703020204" pitchFamily="34" charset="0"/>
          </a:endParaRPr>
        </a:p>
      </dgm:t>
    </dgm:pt>
    <dgm:pt modelId="{EA9E7936-239E-4D30-A107-10EEA200CE36}" type="parTrans" cxnId="{6875CEF7-6DC4-4785-B934-3829FE9B6E84}">
      <dgm:prSet/>
      <dgm:spPr/>
      <dgm:t>
        <a:bodyPr/>
        <a:lstStyle/>
        <a:p>
          <a:endParaRPr lang="en-US"/>
        </a:p>
      </dgm:t>
    </dgm:pt>
    <dgm:pt modelId="{D76DBB2F-0CEF-4B96-8E61-205DC00E08B8}" type="sibTrans" cxnId="{6875CEF7-6DC4-4785-B934-3829FE9B6E84}">
      <dgm:prSet/>
      <dgm:spPr/>
      <dgm:t>
        <a:bodyPr/>
        <a:lstStyle/>
        <a:p>
          <a:endParaRPr lang="en-US"/>
        </a:p>
      </dgm:t>
    </dgm:pt>
    <dgm:pt modelId="{15A3D5AF-132F-4916-A671-2D21B4528EAC}">
      <dgm:prSet phldrT="[Text]" custT="1"/>
      <dgm:spPr/>
      <dgm:t>
        <a:bodyPr/>
        <a:lstStyle/>
        <a:p>
          <a:r>
            <a:rPr lang="en-US" sz="3000" dirty="0">
              <a:latin typeface="Britannic Bold" panose="020B0903060703020204" pitchFamily="34" charset="0"/>
            </a:rPr>
            <a:t>Esteem</a:t>
          </a:r>
        </a:p>
      </dgm:t>
    </dgm:pt>
    <dgm:pt modelId="{09A12FC1-30D8-4836-ACA3-8196DB64EFD1}" type="parTrans" cxnId="{6B997352-975D-4FC0-A0F5-CF6DEF0868FB}">
      <dgm:prSet/>
      <dgm:spPr/>
      <dgm:t>
        <a:bodyPr/>
        <a:lstStyle/>
        <a:p>
          <a:endParaRPr lang="en-US"/>
        </a:p>
      </dgm:t>
    </dgm:pt>
    <dgm:pt modelId="{E8488976-5B24-4D1A-8C59-9C1B4FFD4877}" type="sibTrans" cxnId="{6B997352-975D-4FC0-A0F5-CF6DEF0868FB}">
      <dgm:prSet/>
      <dgm:spPr/>
      <dgm:t>
        <a:bodyPr/>
        <a:lstStyle/>
        <a:p>
          <a:endParaRPr lang="en-US"/>
        </a:p>
      </dgm:t>
    </dgm:pt>
    <dgm:pt modelId="{F75151FE-BBB5-4261-889F-23728AE9ADB5}">
      <dgm:prSet phldrT="[Text]" custT="1"/>
      <dgm:spPr/>
      <dgm:t>
        <a:bodyPr/>
        <a:lstStyle/>
        <a:p>
          <a:r>
            <a:rPr lang="en-US" sz="3000" dirty="0">
              <a:latin typeface="Britannic Bold" panose="020B0903060703020204" pitchFamily="34" charset="0"/>
            </a:rPr>
            <a:t>Belongingness</a:t>
          </a:r>
        </a:p>
      </dgm:t>
    </dgm:pt>
    <dgm:pt modelId="{25DC53AD-A786-4142-9BE4-42E66F60920B}" type="parTrans" cxnId="{B0799C0D-F467-40FE-A0E2-D490BE21CD57}">
      <dgm:prSet/>
      <dgm:spPr/>
      <dgm:t>
        <a:bodyPr/>
        <a:lstStyle/>
        <a:p>
          <a:endParaRPr lang="en-US"/>
        </a:p>
      </dgm:t>
    </dgm:pt>
    <dgm:pt modelId="{38C137FF-75AA-4DDF-AB3F-65B268F78897}" type="sibTrans" cxnId="{B0799C0D-F467-40FE-A0E2-D490BE21CD57}">
      <dgm:prSet/>
      <dgm:spPr/>
      <dgm:t>
        <a:bodyPr/>
        <a:lstStyle/>
        <a:p>
          <a:endParaRPr lang="en-US"/>
        </a:p>
      </dgm:t>
    </dgm:pt>
    <dgm:pt modelId="{896E604D-5678-4F60-967D-865741756684}">
      <dgm:prSet phldrT="[Text]" custT="1"/>
      <dgm:spPr/>
      <dgm:t>
        <a:bodyPr/>
        <a:lstStyle/>
        <a:p>
          <a:r>
            <a:rPr lang="en-US" sz="3000" dirty="0">
              <a:latin typeface="Britannic Bold" panose="020B0903060703020204" pitchFamily="34" charset="0"/>
            </a:rPr>
            <a:t>Physiological</a:t>
          </a:r>
        </a:p>
      </dgm:t>
    </dgm:pt>
    <dgm:pt modelId="{23DAFB54-ED2E-4794-AE09-486C13C18520}" type="parTrans" cxnId="{29E2CFC8-ABE3-4D9E-8A4B-869C0F997E05}">
      <dgm:prSet/>
      <dgm:spPr/>
      <dgm:t>
        <a:bodyPr/>
        <a:lstStyle/>
        <a:p>
          <a:endParaRPr lang="en-US"/>
        </a:p>
      </dgm:t>
    </dgm:pt>
    <dgm:pt modelId="{233D3BC6-3B8E-44F2-BD55-997CA2F29750}" type="sibTrans" cxnId="{29E2CFC8-ABE3-4D9E-8A4B-869C0F997E05}">
      <dgm:prSet/>
      <dgm:spPr/>
      <dgm:t>
        <a:bodyPr/>
        <a:lstStyle/>
        <a:p>
          <a:endParaRPr lang="en-US"/>
        </a:p>
      </dgm:t>
    </dgm:pt>
    <dgm:pt modelId="{AEBDCA8D-87D2-4FA2-BD05-A72D6D41DEDE}">
      <dgm:prSet phldrT="[Text]" custT="1"/>
      <dgm:spPr/>
      <dgm:t>
        <a:bodyPr/>
        <a:lstStyle/>
        <a:p>
          <a:r>
            <a:rPr lang="en-US" sz="3000" dirty="0">
              <a:latin typeface="Britannic Bold" panose="020B0903060703020204" pitchFamily="34" charset="0"/>
            </a:rPr>
            <a:t>Safety</a:t>
          </a:r>
        </a:p>
      </dgm:t>
    </dgm:pt>
    <dgm:pt modelId="{17A6DE5C-DCB3-4BED-8153-C86C9CBB3935}" type="parTrans" cxnId="{011C1F94-BDA0-4BF5-AB50-FA72114944DB}">
      <dgm:prSet/>
      <dgm:spPr/>
      <dgm:t>
        <a:bodyPr/>
        <a:lstStyle/>
        <a:p>
          <a:endParaRPr lang="en-US"/>
        </a:p>
      </dgm:t>
    </dgm:pt>
    <dgm:pt modelId="{2A99DF57-D9B3-4979-8B22-8F34EC453765}" type="sibTrans" cxnId="{011C1F94-BDA0-4BF5-AB50-FA72114944DB}">
      <dgm:prSet/>
      <dgm:spPr/>
      <dgm:t>
        <a:bodyPr/>
        <a:lstStyle/>
        <a:p>
          <a:endParaRPr lang="en-US"/>
        </a:p>
      </dgm:t>
    </dgm:pt>
    <dgm:pt modelId="{190B28ED-6E15-405B-9F29-D4E8E707B2B4}" type="pres">
      <dgm:prSet presAssocID="{A86B0F71-8A30-4A4D-A040-BF578FAEFD4D}" presName="Name0" presStyleCnt="0">
        <dgm:presLayoutVars>
          <dgm:dir/>
          <dgm:animLvl val="lvl"/>
          <dgm:resizeHandles val="exact"/>
        </dgm:presLayoutVars>
      </dgm:prSet>
      <dgm:spPr/>
    </dgm:pt>
    <dgm:pt modelId="{A37F6E11-22B9-4074-89F8-8E13F5F7A441}" type="pres">
      <dgm:prSet presAssocID="{4A0DEC68-A055-4475-A760-3625B14BE7CA}" presName="Name8" presStyleCnt="0"/>
      <dgm:spPr/>
    </dgm:pt>
    <dgm:pt modelId="{8FA806B8-3A73-4E97-9FA9-ED35F0884E4C}" type="pres">
      <dgm:prSet presAssocID="{4A0DEC68-A055-4475-A760-3625B14BE7CA}" presName="level" presStyleLbl="node1" presStyleIdx="0" presStyleCnt="5">
        <dgm:presLayoutVars>
          <dgm:chMax val="1"/>
          <dgm:bulletEnabled val="1"/>
        </dgm:presLayoutVars>
      </dgm:prSet>
      <dgm:spPr/>
    </dgm:pt>
    <dgm:pt modelId="{47A208E9-C9B3-45E6-B1CE-1657B45E3BD0}" type="pres">
      <dgm:prSet presAssocID="{4A0DEC68-A055-4475-A760-3625B14BE7CA}" presName="levelTx" presStyleLbl="revTx" presStyleIdx="0" presStyleCnt="0">
        <dgm:presLayoutVars>
          <dgm:chMax val="1"/>
          <dgm:bulletEnabled val="1"/>
        </dgm:presLayoutVars>
      </dgm:prSet>
      <dgm:spPr/>
    </dgm:pt>
    <dgm:pt modelId="{7DA7562A-D4FB-452E-971E-CE83F49B07D0}" type="pres">
      <dgm:prSet presAssocID="{15A3D5AF-132F-4916-A671-2D21B4528EAC}" presName="Name8" presStyleCnt="0"/>
      <dgm:spPr/>
    </dgm:pt>
    <dgm:pt modelId="{D6ED12D8-3723-4638-B678-BC0AA6896F3A}" type="pres">
      <dgm:prSet presAssocID="{15A3D5AF-132F-4916-A671-2D21B4528EAC}" presName="level" presStyleLbl="node1" presStyleIdx="1" presStyleCnt="5">
        <dgm:presLayoutVars>
          <dgm:chMax val="1"/>
          <dgm:bulletEnabled val="1"/>
        </dgm:presLayoutVars>
      </dgm:prSet>
      <dgm:spPr/>
    </dgm:pt>
    <dgm:pt modelId="{931605D0-884D-40C9-8B0B-4B7B9BFD9CE5}" type="pres">
      <dgm:prSet presAssocID="{15A3D5AF-132F-4916-A671-2D21B4528EAC}" presName="levelTx" presStyleLbl="revTx" presStyleIdx="0" presStyleCnt="0">
        <dgm:presLayoutVars>
          <dgm:chMax val="1"/>
          <dgm:bulletEnabled val="1"/>
        </dgm:presLayoutVars>
      </dgm:prSet>
      <dgm:spPr/>
    </dgm:pt>
    <dgm:pt modelId="{CBE148C1-37F3-40E1-8EB7-2962D7446A0E}" type="pres">
      <dgm:prSet presAssocID="{F75151FE-BBB5-4261-889F-23728AE9ADB5}" presName="Name8" presStyleCnt="0"/>
      <dgm:spPr/>
    </dgm:pt>
    <dgm:pt modelId="{DEF0DF9D-ADE1-469D-A1AD-B1DF7133A9A5}" type="pres">
      <dgm:prSet presAssocID="{F75151FE-BBB5-4261-889F-23728AE9ADB5}" presName="level" presStyleLbl="node1" presStyleIdx="2" presStyleCnt="5">
        <dgm:presLayoutVars>
          <dgm:chMax val="1"/>
          <dgm:bulletEnabled val="1"/>
        </dgm:presLayoutVars>
      </dgm:prSet>
      <dgm:spPr/>
    </dgm:pt>
    <dgm:pt modelId="{04D73FA6-5D9E-46E7-9E1C-48167421BA43}" type="pres">
      <dgm:prSet presAssocID="{F75151FE-BBB5-4261-889F-23728AE9ADB5}" presName="levelTx" presStyleLbl="revTx" presStyleIdx="0" presStyleCnt="0">
        <dgm:presLayoutVars>
          <dgm:chMax val="1"/>
          <dgm:bulletEnabled val="1"/>
        </dgm:presLayoutVars>
      </dgm:prSet>
      <dgm:spPr/>
    </dgm:pt>
    <dgm:pt modelId="{3F9E8AF1-08D5-419F-BA22-49434342C874}" type="pres">
      <dgm:prSet presAssocID="{AEBDCA8D-87D2-4FA2-BD05-A72D6D41DEDE}" presName="Name8" presStyleCnt="0"/>
      <dgm:spPr/>
    </dgm:pt>
    <dgm:pt modelId="{1B9F1AE6-DF77-4A99-AC3C-72A1B9B34672}" type="pres">
      <dgm:prSet presAssocID="{AEBDCA8D-87D2-4FA2-BD05-A72D6D41DEDE}" presName="level" presStyleLbl="node1" presStyleIdx="3" presStyleCnt="5">
        <dgm:presLayoutVars>
          <dgm:chMax val="1"/>
          <dgm:bulletEnabled val="1"/>
        </dgm:presLayoutVars>
      </dgm:prSet>
      <dgm:spPr/>
    </dgm:pt>
    <dgm:pt modelId="{99B2C4CD-F239-49DF-8F0A-E12B6CBD156D}" type="pres">
      <dgm:prSet presAssocID="{AEBDCA8D-87D2-4FA2-BD05-A72D6D41DEDE}" presName="levelTx" presStyleLbl="revTx" presStyleIdx="0" presStyleCnt="0">
        <dgm:presLayoutVars>
          <dgm:chMax val="1"/>
          <dgm:bulletEnabled val="1"/>
        </dgm:presLayoutVars>
      </dgm:prSet>
      <dgm:spPr/>
    </dgm:pt>
    <dgm:pt modelId="{C29C6AD7-DEF4-475F-8588-3E081F1A8D57}" type="pres">
      <dgm:prSet presAssocID="{896E604D-5678-4F60-967D-865741756684}" presName="Name8" presStyleCnt="0"/>
      <dgm:spPr/>
    </dgm:pt>
    <dgm:pt modelId="{C950A1A0-C8F4-453F-861B-835A8B5A77BD}" type="pres">
      <dgm:prSet presAssocID="{896E604D-5678-4F60-967D-865741756684}" presName="level" presStyleLbl="node1" presStyleIdx="4" presStyleCnt="5">
        <dgm:presLayoutVars>
          <dgm:chMax val="1"/>
          <dgm:bulletEnabled val="1"/>
        </dgm:presLayoutVars>
      </dgm:prSet>
      <dgm:spPr/>
    </dgm:pt>
    <dgm:pt modelId="{C25FC168-7E75-49F5-AADA-FC12DDD9EAD2}" type="pres">
      <dgm:prSet presAssocID="{896E604D-5678-4F60-967D-865741756684}" presName="levelTx" presStyleLbl="revTx" presStyleIdx="0" presStyleCnt="0">
        <dgm:presLayoutVars>
          <dgm:chMax val="1"/>
          <dgm:bulletEnabled val="1"/>
        </dgm:presLayoutVars>
      </dgm:prSet>
      <dgm:spPr/>
    </dgm:pt>
  </dgm:ptLst>
  <dgm:cxnLst>
    <dgm:cxn modelId="{6875CEF7-6DC4-4785-B934-3829FE9B6E84}" srcId="{A86B0F71-8A30-4A4D-A040-BF578FAEFD4D}" destId="{4A0DEC68-A055-4475-A760-3625B14BE7CA}" srcOrd="0" destOrd="0" parTransId="{EA9E7936-239E-4D30-A107-10EEA200CE36}" sibTransId="{D76DBB2F-0CEF-4B96-8E61-205DC00E08B8}"/>
    <dgm:cxn modelId="{E216CC56-E032-41C2-B4C3-E3E4FAD363C8}" type="presOf" srcId="{896E604D-5678-4F60-967D-865741756684}" destId="{C25FC168-7E75-49F5-AADA-FC12DDD9EAD2}" srcOrd="1" destOrd="0" presId="urn:microsoft.com/office/officeart/2005/8/layout/pyramid1"/>
    <dgm:cxn modelId="{29E2CFC8-ABE3-4D9E-8A4B-869C0F997E05}" srcId="{A86B0F71-8A30-4A4D-A040-BF578FAEFD4D}" destId="{896E604D-5678-4F60-967D-865741756684}" srcOrd="4" destOrd="0" parTransId="{23DAFB54-ED2E-4794-AE09-486C13C18520}" sibTransId="{233D3BC6-3B8E-44F2-BD55-997CA2F29750}"/>
    <dgm:cxn modelId="{6B997352-975D-4FC0-A0F5-CF6DEF0868FB}" srcId="{A86B0F71-8A30-4A4D-A040-BF578FAEFD4D}" destId="{15A3D5AF-132F-4916-A671-2D21B4528EAC}" srcOrd="1" destOrd="0" parTransId="{09A12FC1-30D8-4836-ACA3-8196DB64EFD1}" sibTransId="{E8488976-5B24-4D1A-8C59-9C1B4FFD4877}"/>
    <dgm:cxn modelId="{E378F2AA-41BD-475A-85BE-ED9BFA42DCC6}" type="presOf" srcId="{4A0DEC68-A055-4475-A760-3625B14BE7CA}" destId="{47A208E9-C9B3-45E6-B1CE-1657B45E3BD0}" srcOrd="1" destOrd="0" presId="urn:microsoft.com/office/officeart/2005/8/layout/pyramid1"/>
    <dgm:cxn modelId="{4B5A6CBF-3765-41AC-862D-D6EA6159827F}" type="presOf" srcId="{F75151FE-BBB5-4261-889F-23728AE9ADB5}" destId="{DEF0DF9D-ADE1-469D-A1AD-B1DF7133A9A5}" srcOrd="0" destOrd="0" presId="urn:microsoft.com/office/officeart/2005/8/layout/pyramid1"/>
    <dgm:cxn modelId="{CCBC9DF7-4B9B-45DF-A0B5-4C05462C4D94}" type="presOf" srcId="{896E604D-5678-4F60-967D-865741756684}" destId="{C950A1A0-C8F4-453F-861B-835A8B5A77BD}" srcOrd="0" destOrd="0" presId="urn:microsoft.com/office/officeart/2005/8/layout/pyramid1"/>
    <dgm:cxn modelId="{E7F2E315-DE1F-4472-A003-95A7A4AC8676}" type="presOf" srcId="{AEBDCA8D-87D2-4FA2-BD05-A72D6D41DEDE}" destId="{1B9F1AE6-DF77-4A99-AC3C-72A1B9B34672}" srcOrd="0" destOrd="0" presId="urn:microsoft.com/office/officeart/2005/8/layout/pyramid1"/>
    <dgm:cxn modelId="{17607742-CEBC-4374-BFC8-F9854E6D2D1D}" type="presOf" srcId="{AEBDCA8D-87D2-4FA2-BD05-A72D6D41DEDE}" destId="{99B2C4CD-F239-49DF-8F0A-E12B6CBD156D}" srcOrd="1" destOrd="0" presId="urn:microsoft.com/office/officeart/2005/8/layout/pyramid1"/>
    <dgm:cxn modelId="{2FDBA32D-9F36-4347-B6C8-3F6DF998E053}" type="presOf" srcId="{15A3D5AF-132F-4916-A671-2D21B4528EAC}" destId="{931605D0-884D-40C9-8B0B-4B7B9BFD9CE5}" srcOrd="1" destOrd="0" presId="urn:microsoft.com/office/officeart/2005/8/layout/pyramid1"/>
    <dgm:cxn modelId="{011C1F94-BDA0-4BF5-AB50-FA72114944DB}" srcId="{A86B0F71-8A30-4A4D-A040-BF578FAEFD4D}" destId="{AEBDCA8D-87D2-4FA2-BD05-A72D6D41DEDE}" srcOrd="3" destOrd="0" parTransId="{17A6DE5C-DCB3-4BED-8153-C86C9CBB3935}" sibTransId="{2A99DF57-D9B3-4979-8B22-8F34EC453765}"/>
    <dgm:cxn modelId="{2D7A11D6-89E1-4BA9-B225-33005A7CB391}" type="presOf" srcId="{15A3D5AF-132F-4916-A671-2D21B4528EAC}" destId="{D6ED12D8-3723-4638-B678-BC0AA6896F3A}" srcOrd="0" destOrd="0" presId="urn:microsoft.com/office/officeart/2005/8/layout/pyramid1"/>
    <dgm:cxn modelId="{57BFA556-6DCF-4471-8386-A29EB4A59E4A}" type="presOf" srcId="{A86B0F71-8A30-4A4D-A040-BF578FAEFD4D}" destId="{190B28ED-6E15-405B-9F29-D4E8E707B2B4}" srcOrd="0" destOrd="0" presId="urn:microsoft.com/office/officeart/2005/8/layout/pyramid1"/>
    <dgm:cxn modelId="{B0799C0D-F467-40FE-A0E2-D490BE21CD57}" srcId="{A86B0F71-8A30-4A4D-A040-BF578FAEFD4D}" destId="{F75151FE-BBB5-4261-889F-23728AE9ADB5}" srcOrd="2" destOrd="0" parTransId="{25DC53AD-A786-4142-9BE4-42E66F60920B}" sibTransId="{38C137FF-75AA-4DDF-AB3F-65B268F78897}"/>
    <dgm:cxn modelId="{B1509446-EEE2-4C07-9DA1-56170F3C2DB6}" type="presOf" srcId="{F75151FE-BBB5-4261-889F-23728AE9ADB5}" destId="{04D73FA6-5D9E-46E7-9E1C-48167421BA43}" srcOrd="1" destOrd="0" presId="urn:microsoft.com/office/officeart/2005/8/layout/pyramid1"/>
    <dgm:cxn modelId="{F9CEC197-8DDD-4F43-B391-3D9E2136431D}" type="presOf" srcId="{4A0DEC68-A055-4475-A760-3625B14BE7CA}" destId="{8FA806B8-3A73-4E97-9FA9-ED35F0884E4C}" srcOrd="0" destOrd="0" presId="urn:microsoft.com/office/officeart/2005/8/layout/pyramid1"/>
    <dgm:cxn modelId="{F688AD1C-BFA2-4654-A4DD-18999C42FF03}" type="presParOf" srcId="{190B28ED-6E15-405B-9F29-D4E8E707B2B4}" destId="{A37F6E11-22B9-4074-89F8-8E13F5F7A441}" srcOrd="0" destOrd="0" presId="urn:microsoft.com/office/officeart/2005/8/layout/pyramid1"/>
    <dgm:cxn modelId="{6B5E391B-5E35-47E1-9483-835FDC889D8B}" type="presParOf" srcId="{A37F6E11-22B9-4074-89F8-8E13F5F7A441}" destId="{8FA806B8-3A73-4E97-9FA9-ED35F0884E4C}" srcOrd="0" destOrd="0" presId="urn:microsoft.com/office/officeart/2005/8/layout/pyramid1"/>
    <dgm:cxn modelId="{D15A625B-3ECD-47C2-951C-D85F285E9F3D}" type="presParOf" srcId="{A37F6E11-22B9-4074-89F8-8E13F5F7A441}" destId="{47A208E9-C9B3-45E6-B1CE-1657B45E3BD0}" srcOrd="1" destOrd="0" presId="urn:microsoft.com/office/officeart/2005/8/layout/pyramid1"/>
    <dgm:cxn modelId="{213516A5-9E72-45F8-97BE-B3CAC0F12E60}" type="presParOf" srcId="{190B28ED-6E15-405B-9F29-D4E8E707B2B4}" destId="{7DA7562A-D4FB-452E-971E-CE83F49B07D0}" srcOrd="1" destOrd="0" presId="urn:microsoft.com/office/officeart/2005/8/layout/pyramid1"/>
    <dgm:cxn modelId="{9A8D32CC-E31A-4F6E-A747-45728F65D29C}" type="presParOf" srcId="{7DA7562A-D4FB-452E-971E-CE83F49B07D0}" destId="{D6ED12D8-3723-4638-B678-BC0AA6896F3A}" srcOrd="0" destOrd="0" presId="urn:microsoft.com/office/officeart/2005/8/layout/pyramid1"/>
    <dgm:cxn modelId="{B5BF24A6-2A48-4F0D-A7EC-8BDBACDA35E1}" type="presParOf" srcId="{7DA7562A-D4FB-452E-971E-CE83F49B07D0}" destId="{931605D0-884D-40C9-8B0B-4B7B9BFD9CE5}" srcOrd="1" destOrd="0" presId="urn:microsoft.com/office/officeart/2005/8/layout/pyramid1"/>
    <dgm:cxn modelId="{F19E93FD-2D18-4779-B2F6-A204E06BB65D}" type="presParOf" srcId="{190B28ED-6E15-405B-9F29-D4E8E707B2B4}" destId="{CBE148C1-37F3-40E1-8EB7-2962D7446A0E}" srcOrd="2" destOrd="0" presId="urn:microsoft.com/office/officeart/2005/8/layout/pyramid1"/>
    <dgm:cxn modelId="{5052BA26-5E83-4B27-B846-2A784AE26830}" type="presParOf" srcId="{CBE148C1-37F3-40E1-8EB7-2962D7446A0E}" destId="{DEF0DF9D-ADE1-469D-A1AD-B1DF7133A9A5}" srcOrd="0" destOrd="0" presId="urn:microsoft.com/office/officeart/2005/8/layout/pyramid1"/>
    <dgm:cxn modelId="{73563B6B-B3F6-4AFE-BCA8-398E8AB4ECDD}" type="presParOf" srcId="{CBE148C1-37F3-40E1-8EB7-2962D7446A0E}" destId="{04D73FA6-5D9E-46E7-9E1C-48167421BA43}" srcOrd="1" destOrd="0" presId="urn:microsoft.com/office/officeart/2005/8/layout/pyramid1"/>
    <dgm:cxn modelId="{3E06E910-EC23-45D0-A6E1-F60DA05FEC70}" type="presParOf" srcId="{190B28ED-6E15-405B-9F29-D4E8E707B2B4}" destId="{3F9E8AF1-08D5-419F-BA22-49434342C874}" srcOrd="3" destOrd="0" presId="urn:microsoft.com/office/officeart/2005/8/layout/pyramid1"/>
    <dgm:cxn modelId="{C179A1DE-79F3-4354-BA3C-913A55075524}" type="presParOf" srcId="{3F9E8AF1-08D5-419F-BA22-49434342C874}" destId="{1B9F1AE6-DF77-4A99-AC3C-72A1B9B34672}" srcOrd="0" destOrd="0" presId="urn:microsoft.com/office/officeart/2005/8/layout/pyramid1"/>
    <dgm:cxn modelId="{2403BD04-AEDC-49C5-A42D-0E3AB9E739E2}" type="presParOf" srcId="{3F9E8AF1-08D5-419F-BA22-49434342C874}" destId="{99B2C4CD-F239-49DF-8F0A-E12B6CBD156D}" srcOrd="1" destOrd="0" presId="urn:microsoft.com/office/officeart/2005/8/layout/pyramid1"/>
    <dgm:cxn modelId="{357A9B76-6C8E-4888-9D4E-04F41FB930D8}" type="presParOf" srcId="{190B28ED-6E15-405B-9F29-D4E8E707B2B4}" destId="{C29C6AD7-DEF4-475F-8588-3E081F1A8D57}" srcOrd="4" destOrd="0" presId="urn:microsoft.com/office/officeart/2005/8/layout/pyramid1"/>
    <dgm:cxn modelId="{FCB507CC-9C22-413F-818E-07C51B520FD3}" type="presParOf" srcId="{C29C6AD7-DEF4-475F-8588-3E081F1A8D57}" destId="{C950A1A0-C8F4-453F-861B-835A8B5A77BD}" srcOrd="0" destOrd="0" presId="urn:microsoft.com/office/officeart/2005/8/layout/pyramid1"/>
    <dgm:cxn modelId="{C207D576-FFE2-4A57-99C2-887507C1B485}" type="presParOf" srcId="{C29C6AD7-DEF4-475F-8588-3E081F1A8D57}" destId="{C25FC168-7E75-49F5-AADA-FC12DDD9EAD2}"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0A008A-CA6A-400C-A645-F5B76FA28600}"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D1AA5438-F7D9-45EE-AF6D-17BBDF19EDD2}">
      <dgm:prSet phldrT="[Text]"/>
      <dgm:spPr/>
      <dgm:t>
        <a:bodyPr/>
        <a:lstStyle/>
        <a:p>
          <a:r>
            <a:rPr lang="en-US" dirty="0">
              <a:latin typeface="Britannic Bold" panose="020B0903060703020204" pitchFamily="34" charset="0"/>
            </a:rPr>
            <a:t>Motivational Interviewing</a:t>
          </a:r>
        </a:p>
      </dgm:t>
    </dgm:pt>
    <dgm:pt modelId="{F6FF53DA-8A42-454B-B632-130993C59835}" type="parTrans" cxnId="{C315C9B9-9F39-406E-B152-1D9C59775C25}">
      <dgm:prSet/>
      <dgm:spPr/>
      <dgm:t>
        <a:bodyPr/>
        <a:lstStyle/>
        <a:p>
          <a:endParaRPr lang="en-US"/>
        </a:p>
      </dgm:t>
    </dgm:pt>
    <dgm:pt modelId="{A86BFEFE-A9C3-444D-B174-BA9B7A9D6B5D}" type="sibTrans" cxnId="{C315C9B9-9F39-406E-B152-1D9C59775C25}">
      <dgm:prSet/>
      <dgm:spPr/>
      <dgm:t>
        <a:bodyPr/>
        <a:lstStyle/>
        <a:p>
          <a:endParaRPr lang="en-US"/>
        </a:p>
      </dgm:t>
    </dgm:pt>
    <dgm:pt modelId="{53FCF289-10AC-43BA-B743-470F9101B949}">
      <dgm:prSet phldrT="[Text]"/>
      <dgm:spPr/>
      <dgm:t>
        <a:bodyPr/>
        <a:lstStyle/>
        <a:p>
          <a:r>
            <a:rPr lang="en-US" b="1" dirty="0">
              <a:latin typeface="Arial" panose="020B0604020202020204" pitchFamily="34" charset="0"/>
              <a:cs typeface="Arial" panose="020B0604020202020204" pitchFamily="34" charset="0"/>
            </a:rPr>
            <a:t>Collaboration</a:t>
          </a:r>
        </a:p>
      </dgm:t>
    </dgm:pt>
    <dgm:pt modelId="{9D69692E-36E1-4E77-8A5B-77F200C8BB43}" type="parTrans" cxnId="{08D0D2D4-9900-4287-B05A-546B4119B3AA}">
      <dgm:prSet/>
      <dgm:spPr/>
      <dgm:t>
        <a:bodyPr/>
        <a:lstStyle/>
        <a:p>
          <a:endParaRPr lang="en-US"/>
        </a:p>
      </dgm:t>
    </dgm:pt>
    <dgm:pt modelId="{C2DF684F-87DE-4F1C-AFCE-FC207FE062A9}" type="sibTrans" cxnId="{08D0D2D4-9900-4287-B05A-546B4119B3AA}">
      <dgm:prSet/>
      <dgm:spPr/>
      <dgm:t>
        <a:bodyPr/>
        <a:lstStyle/>
        <a:p>
          <a:endParaRPr lang="en-US"/>
        </a:p>
      </dgm:t>
    </dgm:pt>
    <dgm:pt modelId="{9D117C55-B56C-473B-95C9-DCA243DBE381}">
      <dgm:prSet phldrT="[Text]"/>
      <dgm:spPr/>
      <dgm:t>
        <a:bodyPr/>
        <a:lstStyle/>
        <a:p>
          <a:r>
            <a:rPr lang="en-US" b="1" dirty="0">
              <a:latin typeface="Arial" panose="020B0604020202020204" pitchFamily="34" charset="0"/>
              <a:cs typeface="Arial" panose="020B0604020202020204" pitchFamily="34" charset="0"/>
            </a:rPr>
            <a:t>Autonomy</a:t>
          </a:r>
        </a:p>
      </dgm:t>
    </dgm:pt>
    <dgm:pt modelId="{00025C02-C357-417C-BE02-43F6D7772720}" type="parTrans" cxnId="{F77A3305-380C-4E2A-B99C-CC8272FF4C4D}">
      <dgm:prSet/>
      <dgm:spPr/>
      <dgm:t>
        <a:bodyPr/>
        <a:lstStyle/>
        <a:p>
          <a:endParaRPr lang="en-US"/>
        </a:p>
      </dgm:t>
    </dgm:pt>
    <dgm:pt modelId="{B1804E3B-2499-4C8E-B169-DD8F97BCDA0F}" type="sibTrans" cxnId="{F77A3305-380C-4E2A-B99C-CC8272FF4C4D}">
      <dgm:prSet/>
      <dgm:spPr/>
      <dgm:t>
        <a:bodyPr/>
        <a:lstStyle/>
        <a:p>
          <a:endParaRPr lang="en-US"/>
        </a:p>
      </dgm:t>
    </dgm:pt>
    <dgm:pt modelId="{6548C719-7635-4357-AD5B-7E6EB24CDF23}">
      <dgm:prSet phldrT="[Text]"/>
      <dgm:spPr/>
      <dgm:t>
        <a:bodyPr/>
        <a:lstStyle/>
        <a:p>
          <a:r>
            <a:rPr lang="en-US" b="1" dirty="0">
              <a:latin typeface="Arial" panose="020B0604020202020204" pitchFamily="34" charset="0"/>
              <a:cs typeface="Arial" panose="020B0604020202020204" pitchFamily="34" charset="0"/>
            </a:rPr>
            <a:t>Evocation</a:t>
          </a:r>
        </a:p>
      </dgm:t>
    </dgm:pt>
    <dgm:pt modelId="{43F15254-0C4A-44A4-A8A2-79E6483284AC}" type="parTrans" cxnId="{8C7EAF18-DD1F-4712-A2DC-C5D9ECC793A7}">
      <dgm:prSet/>
      <dgm:spPr/>
      <dgm:t>
        <a:bodyPr/>
        <a:lstStyle/>
        <a:p>
          <a:endParaRPr lang="en-US"/>
        </a:p>
      </dgm:t>
    </dgm:pt>
    <dgm:pt modelId="{A3EF0866-C75C-41D9-8B18-36BDAE50B692}" type="sibTrans" cxnId="{8C7EAF18-DD1F-4712-A2DC-C5D9ECC793A7}">
      <dgm:prSet/>
      <dgm:spPr/>
      <dgm:t>
        <a:bodyPr/>
        <a:lstStyle/>
        <a:p>
          <a:endParaRPr lang="en-US"/>
        </a:p>
      </dgm:t>
    </dgm:pt>
    <dgm:pt modelId="{0A1E3B62-49CE-4E0B-BA49-15B81156AF3C}">
      <dgm:prSet phldrT="[Text]"/>
      <dgm:spPr/>
      <dgm:t>
        <a:bodyPr/>
        <a:lstStyle/>
        <a:p>
          <a:r>
            <a:rPr lang="en-US" b="1" dirty="0">
              <a:latin typeface="Arial" panose="020B0604020202020204" pitchFamily="34" charset="0"/>
              <a:cs typeface="Arial" panose="020B0604020202020204" pitchFamily="34" charset="0"/>
            </a:rPr>
            <a:t>Acceptance and Compassion</a:t>
          </a:r>
        </a:p>
      </dgm:t>
    </dgm:pt>
    <dgm:pt modelId="{C0A5D391-1768-4BF0-855A-567E6189D397}" type="parTrans" cxnId="{EA0C9AE1-62A2-4EC5-B340-4139058AA972}">
      <dgm:prSet/>
      <dgm:spPr/>
      <dgm:t>
        <a:bodyPr/>
        <a:lstStyle/>
        <a:p>
          <a:endParaRPr lang="en-US"/>
        </a:p>
      </dgm:t>
    </dgm:pt>
    <dgm:pt modelId="{77A9135F-43A9-4827-8169-F5D8B5DB38EC}" type="sibTrans" cxnId="{EA0C9AE1-62A2-4EC5-B340-4139058AA972}">
      <dgm:prSet/>
      <dgm:spPr/>
      <dgm:t>
        <a:bodyPr/>
        <a:lstStyle/>
        <a:p>
          <a:endParaRPr lang="en-US"/>
        </a:p>
      </dgm:t>
    </dgm:pt>
    <dgm:pt modelId="{38D6B309-1004-49A8-893A-BD89C3D1F243}" type="pres">
      <dgm:prSet presAssocID="{AE0A008A-CA6A-400C-A645-F5B76FA28600}" presName="composite" presStyleCnt="0">
        <dgm:presLayoutVars>
          <dgm:chMax val="1"/>
          <dgm:dir/>
          <dgm:resizeHandles val="exact"/>
        </dgm:presLayoutVars>
      </dgm:prSet>
      <dgm:spPr/>
    </dgm:pt>
    <dgm:pt modelId="{D5B66825-1FD6-4ABB-B1B8-34F0EDD3509E}" type="pres">
      <dgm:prSet presAssocID="{AE0A008A-CA6A-400C-A645-F5B76FA28600}" presName="radial" presStyleCnt="0">
        <dgm:presLayoutVars>
          <dgm:animLvl val="ctr"/>
        </dgm:presLayoutVars>
      </dgm:prSet>
      <dgm:spPr/>
    </dgm:pt>
    <dgm:pt modelId="{3E988E8B-5771-44B7-A9B6-D8A30C4CDABC}" type="pres">
      <dgm:prSet presAssocID="{D1AA5438-F7D9-45EE-AF6D-17BBDF19EDD2}" presName="centerShape" presStyleLbl="vennNode1" presStyleIdx="0" presStyleCnt="5"/>
      <dgm:spPr/>
    </dgm:pt>
    <dgm:pt modelId="{223279C8-8D87-4CFF-BC9F-AA604DDE018D}" type="pres">
      <dgm:prSet presAssocID="{53FCF289-10AC-43BA-B743-470F9101B949}" presName="node" presStyleLbl="vennNode1" presStyleIdx="1" presStyleCnt="5" custScaleX="175538" custScaleY="136958" custRadScaleRad="79401">
        <dgm:presLayoutVars>
          <dgm:bulletEnabled val="1"/>
        </dgm:presLayoutVars>
      </dgm:prSet>
      <dgm:spPr/>
    </dgm:pt>
    <dgm:pt modelId="{E6B93456-67FB-49C9-BC37-D6CD20F6EF2E}" type="pres">
      <dgm:prSet presAssocID="{9D117C55-B56C-473B-95C9-DCA243DBE381}" presName="node" presStyleLbl="vennNode1" presStyleIdx="2" presStyleCnt="5" custScaleX="175538" custScaleY="136958">
        <dgm:presLayoutVars>
          <dgm:bulletEnabled val="1"/>
        </dgm:presLayoutVars>
      </dgm:prSet>
      <dgm:spPr/>
    </dgm:pt>
    <dgm:pt modelId="{874869AF-70B8-46B8-824E-BC951D5B8D09}" type="pres">
      <dgm:prSet presAssocID="{6548C719-7635-4357-AD5B-7E6EB24CDF23}" presName="node" presStyleLbl="vennNode1" presStyleIdx="3" presStyleCnt="5" custScaleX="175538" custScaleY="136958" custRadScaleRad="77256">
        <dgm:presLayoutVars>
          <dgm:bulletEnabled val="1"/>
        </dgm:presLayoutVars>
      </dgm:prSet>
      <dgm:spPr/>
    </dgm:pt>
    <dgm:pt modelId="{9DE0958E-4159-4996-A359-E1A2EB8DF6B2}" type="pres">
      <dgm:prSet presAssocID="{0A1E3B62-49CE-4E0B-BA49-15B81156AF3C}" presName="node" presStyleLbl="vennNode1" presStyleIdx="4" presStyleCnt="5" custScaleX="175538" custScaleY="136958">
        <dgm:presLayoutVars>
          <dgm:bulletEnabled val="1"/>
        </dgm:presLayoutVars>
      </dgm:prSet>
      <dgm:spPr/>
    </dgm:pt>
  </dgm:ptLst>
  <dgm:cxnLst>
    <dgm:cxn modelId="{C315C9B9-9F39-406E-B152-1D9C59775C25}" srcId="{AE0A008A-CA6A-400C-A645-F5B76FA28600}" destId="{D1AA5438-F7D9-45EE-AF6D-17BBDF19EDD2}" srcOrd="0" destOrd="0" parTransId="{F6FF53DA-8A42-454B-B632-130993C59835}" sibTransId="{A86BFEFE-A9C3-444D-B174-BA9B7A9D6B5D}"/>
    <dgm:cxn modelId="{F242B4A6-A217-41EB-9749-17D30F5335A7}" type="presOf" srcId="{AE0A008A-CA6A-400C-A645-F5B76FA28600}" destId="{38D6B309-1004-49A8-893A-BD89C3D1F243}" srcOrd="0" destOrd="0" presId="urn:microsoft.com/office/officeart/2005/8/layout/radial3"/>
    <dgm:cxn modelId="{49A0FB2D-7D58-4628-A9F1-C9353F7B3F4D}" type="presOf" srcId="{9D117C55-B56C-473B-95C9-DCA243DBE381}" destId="{E6B93456-67FB-49C9-BC37-D6CD20F6EF2E}" srcOrd="0" destOrd="0" presId="urn:microsoft.com/office/officeart/2005/8/layout/radial3"/>
    <dgm:cxn modelId="{ACED22BC-00D5-4906-BEE5-14BDF184F40A}" type="presOf" srcId="{D1AA5438-F7D9-45EE-AF6D-17BBDF19EDD2}" destId="{3E988E8B-5771-44B7-A9B6-D8A30C4CDABC}" srcOrd="0" destOrd="0" presId="urn:microsoft.com/office/officeart/2005/8/layout/radial3"/>
    <dgm:cxn modelId="{72D3E49D-F3FD-4EC3-B028-0D33D92591AF}" type="presOf" srcId="{0A1E3B62-49CE-4E0B-BA49-15B81156AF3C}" destId="{9DE0958E-4159-4996-A359-E1A2EB8DF6B2}" srcOrd="0" destOrd="0" presId="urn:microsoft.com/office/officeart/2005/8/layout/radial3"/>
    <dgm:cxn modelId="{AB074A11-49DF-470E-B0E6-CC7A65666C1B}" type="presOf" srcId="{6548C719-7635-4357-AD5B-7E6EB24CDF23}" destId="{874869AF-70B8-46B8-824E-BC951D5B8D09}" srcOrd="0" destOrd="0" presId="urn:microsoft.com/office/officeart/2005/8/layout/radial3"/>
    <dgm:cxn modelId="{8C7EAF18-DD1F-4712-A2DC-C5D9ECC793A7}" srcId="{D1AA5438-F7D9-45EE-AF6D-17BBDF19EDD2}" destId="{6548C719-7635-4357-AD5B-7E6EB24CDF23}" srcOrd="2" destOrd="0" parTransId="{43F15254-0C4A-44A4-A8A2-79E6483284AC}" sibTransId="{A3EF0866-C75C-41D9-8B18-36BDAE50B692}"/>
    <dgm:cxn modelId="{F77A3305-380C-4E2A-B99C-CC8272FF4C4D}" srcId="{D1AA5438-F7D9-45EE-AF6D-17BBDF19EDD2}" destId="{9D117C55-B56C-473B-95C9-DCA243DBE381}" srcOrd="1" destOrd="0" parTransId="{00025C02-C357-417C-BE02-43F6D7772720}" sibTransId="{B1804E3B-2499-4C8E-B169-DD8F97BCDA0F}"/>
    <dgm:cxn modelId="{EA0C9AE1-62A2-4EC5-B340-4139058AA972}" srcId="{D1AA5438-F7D9-45EE-AF6D-17BBDF19EDD2}" destId="{0A1E3B62-49CE-4E0B-BA49-15B81156AF3C}" srcOrd="3" destOrd="0" parTransId="{C0A5D391-1768-4BF0-855A-567E6189D397}" sibTransId="{77A9135F-43A9-4827-8169-F5D8B5DB38EC}"/>
    <dgm:cxn modelId="{30F64B14-7C36-4D5D-BD70-AE77C44B388C}" type="presOf" srcId="{53FCF289-10AC-43BA-B743-470F9101B949}" destId="{223279C8-8D87-4CFF-BC9F-AA604DDE018D}" srcOrd="0" destOrd="0" presId="urn:microsoft.com/office/officeart/2005/8/layout/radial3"/>
    <dgm:cxn modelId="{08D0D2D4-9900-4287-B05A-546B4119B3AA}" srcId="{D1AA5438-F7D9-45EE-AF6D-17BBDF19EDD2}" destId="{53FCF289-10AC-43BA-B743-470F9101B949}" srcOrd="0" destOrd="0" parTransId="{9D69692E-36E1-4E77-8A5B-77F200C8BB43}" sibTransId="{C2DF684F-87DE-4F1C-AFCE-FC207FE062A9}"/>
    <dgm:cxn modelId="{54868CB7-3C9B-4C57-9CE7-9902B1D6EA5A}" type="presParOf" srcId="{38D6B309-1004-49A8-893A-BD89C3D1F243}" destId="{D5B66825-1FD6-4ABB-B1B8-34F0EDD3509E}" srcOrd="0" destOrd="0" presId="urn:microsoft.com/office/officeart/2005/8/layout/radial3"/>
    <dgm:cxn modelId="{06C1D706-A023-443E-AFDC-70C794CDF64C}" type="presParOf" srcId="{D5B66825-1FD6-4ABB-B1B8-34F0EDD3509E}" destId="{3E988E8B-5771-44B7-A9B6-D8A30C4CDABC}" srcOrd="0" destOrd="0" presId="urn:microsoft.com/office/officeart/2005/8/layout/radial3"/>
    <dgm:cxn modelId="{7744835D-C3E1-4572-BE3B-8F5234965C77}" type="presParOf" srcId="{D5B66825-1FD6-4ABB-B1B8-34F0EDD3509E}" destId="{223279C8-8D87-4CFF-BC9F-AA604DDE018D}" srcOrd="1" destOrd="0" presId="urn:microsoft.com/office/officeart/2005/8/layout/radial3"/>
    <dgm:cxn modelId="{AD851FD7-0F68-4251-A6A6-7FEA6111647B}" type="presParOf" srcId="{D5B66825-1FD6-4ABB-B1B8-34F0EDD3509E}" destId="{E6B93456-67FB-49C9-BC37-D6CD20F6EF2E}" srcOrd="2" destOrd="0" presId="urn:microsoft.com/office/officeart/2005/8/layout/radial3"/>
    <dgm:cxn modelId="{79F73FE2-D272-4013-A012-258C7E3209C0}" type="presParOf" srcId="{D5B66825-1FD6-4ABB-B1B8-34F0EDD3509E}" destId="{874869AF-70B8-46B8-824E-BC951D5B8D09}" srcOrd="3" destOrd="0" presId="urn:microsoft.com/office/officeart/2005/8/layout/radial3"/>
    <dgm:cxn modelId="{95AE974F-B0E0-4478-A8D2-3B90A0ED0E03}" type="presParOf" srcId="{D5B66825-1FD6-4ABB-B1B8-34F0EDD3509E}" destId="{9DE0958E-4159-4996-A359-E1A2EB8DF6B2}" srcOrd="4" destOrd="0" presId="urn:microsoft.com/office/officeart/2005/8/layout/radial3"/>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E0A008A-CA6A-400C-A645-F5B76FA28600}"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D1AA5438-F7D9-45EE-AF6D-17BBDF19EDD2}">
      <dgm:prSet phldrT="[Text]"/>
      <dgm:spPr/>
      <dgm:t>
        <a:bodyPr/>
        <a:lstStyle/>
        <a:p>
          <a:r>
            <a:rPr lang="en-US" dirty="0">
              <a:latin typeface="Britannic Bold" panose="020B0903060703020204" pitchFamily="34" charset="0"/>
            </a:rPr>
            <a:t>Motivational Interviewing</a:t>
          </a:r>
        </a:p>
      </dgm:t>
    </dgm:pt>
    <dgm:pt modelId="{F6FF53DA-8A42-454B-B632-130993C59835}" type="parTrans" cxnId="{C315C9B9-9F39-406E-B152-1D9C59775C25}">
      <dgm:prSet/>
      <dgm:spPr/>
      <dgm:t>
        <a:bodyPr/>
        <a:lstStyle/>
        <a:p>
          <a:endParaRPr lang="en-US"/>
        </a:p>
      </dgm:t>
    </dgm:pt>
    <dgm:pt modelId="{A86BFEFE-A9C3-444D-B174-BA9B7A9D6B5D}" type="sibTrans" cxnId="{C315C9B9-9F39-406E-B152-1D9C59775C25}">
      <dgm:prSet/>
      <dgm:spPr/>
      <dgm:t>
        <a:bodyPr/>
        <a:lstStyle/>
        <a:p>
          <a:endParaRPr lang="en-US"/>
        </a:p>
      </dgm:t>
    </dgm:pt>
    <dgm:pt modelId="{53FCF289-10AC-43BA-B743-470F9101B949}">
      <dgm:prSet phldrT="[Text]"/>
      <dgm:spPr/>
      <dgm:t>
        <a:bodyPr/>
        <a:lstStyle/>
        <a:p>
          <a:r>
            <a:rPr lang="en-US" b="1" dirty="0">
              <a:latin typeface="Arial" panose="020B0604020202020204" pitchFamily="34" charset="0"/>
              <a:cs typeface="Arial" panose="020B0604020202020204" pitchFamily="34" charset="0"/>
            </a:rPr>
            <a:t>Collaboration</a:t>
          </a:r>
        </a:p>
      </dgm:t>
    </dgm:pt>
    <dgm:pt modelId="{9D69692E-36E1-4E77-8A5B-77F200C8BB43}" type="parTrans" cxnId="{08D0D2D4-9900-4287-B05A-546B4119B3AA}">
      <dgm:prSet/>
      <dgm:spPr/>
      <dgm:t>
        <a:bodyPr/>
        <a:lstStyle/>
        <a:p>
          <a:endParaRPr lang="en-US"/>
        </a:p>
      </dgm:t>
    </dgm:pt>
    <dgm:pt modelId="{C2DF684F-87DE-4F1C-AFCE-FC207FE062A9}" type="sibTrans" cxnId="{08D0D2D4-9900-4287-B05A-546B4119B3AA}">
      <dgm:prSet/>
      <dgm:spPr/>
      <dgm:t>
        <a:bodyPr/>
        <a:lstStyle/>
        <a:p>
          <a:endParaRPr lang="en-US"/>
        </a:p>
      </dgm:t>
    </dgm:pt>
    <dgm:pt modelId="{9D117C55-B56C-473B-95C9-DCA243DBE381}">
      <dgm:prSet phldrT="[Text]"/>
      <dgm:spPr/>
      <dgm:t>
        <a:bodyPr/>
        <a:lstStyle/>
        <a:p>
          <a:r>
            <a:rPr lang="en-US" b="1" dirty="0">
              <a:latin typeface="Arial" panose="020B0604020202020204" pitchFamily="34" charset="0"/>
              <a:cs typeface="Arial" panose="020B0604020202020204" pitchFamily="34" charset="0"/>
            </a:rPr>
            <a:t>Autonomy</a:t>
          </a:r>
        </a:p>
      </dgm:t>
    </dgm:pt>
    <dgm:pt modelId="{00025C02-C357-417C-BE02-43F6D7772720}" type="parTrans" cxnId="{F77A3305-380C-4E2A-B99C-CC8272FF4C4D}">
      <dgm:prSet/>
      <dgm:spPr/>
      <dgm:t>
        <a:bodyPr/>
        <a:lstStyle/>
        <a:p>
          <a:endParaRPr lang="en-US"/>
        </a:p>
      </dgm:t>
    </dgm:pt>
    <dgm:pt modelId="{B1804E3B-2499-4C8E-B169-DD8F97BCDA0F}" type="sibTrans" cxnId="{F77A3305-380C-4E2A-B99C-CC8272FF4C4D}">
      <dgm:prSet/>
      <dgm:spPr/>
      <dgm:t>
        <a:bodyPr/>
        <a:lstStyle/>
        <a:p>
          <a:endParaRPr lang="en-US"/>
        </a:p>
      </dgm:t>
    </dgm:pt>
    <dgm:pt modelId="{6548C719-7635-4357-AD5B-7E6EB24CDF23}">
      <dgm:prSet phldrT="[Text]"/>
      <dgm:spPr/>
      <dgm:t>
        <a:bodyPr/>
        <a:lstStyle/>
        <a:p>
          <a:r>
            <a:rPr lang="en-US" b="1" dirty="0">
              <a:latin typeface="Arial" panose="020B0604020202020204" pitchFamily="34" charset="0"/>
              <a:cs typeface="Arial" panose="020B0604020202020204" pitchFamily="34" charset="0"/>
            </a:rPr>
            <a:t>Evocation</a:t>
          </a:r>
        </a:p>
      </dgm:t>
    </dgm:pt>
    <dgm:pt modelId="{43F15254-0C4A-44A4-A8A2-79E6483284AC}" type="parTrans" cxnId="{8C7EAF18-DD1F-4712-A2DC-C5D9ECC793A7}">
      <dgm:prSet/>
      <dgm:spPr/>
      <dgm:t>
        <a:bodyPr/>
        <a:lstStyle/>
        <a:p>
          <a:endParaRPr lang="en-US"/>
        </a:p>
      </dgm:t>
    </dgm:pt>
    <dgm:pt modelId="{A3EF0866-C75C-41D9-8B18-36BDAE50B692}" type="sibTrans" cxnId="{8C7EAF18-DD1F-4712-A2DC-C5D9ECC793A7}">
      <dgm:prSet/>
      <dgm:spPr/>
      <dgm:t>
        <a:bodyPr/>
        <a:lstStyle/>
        <a:p>
          <a:endParaRPr lang="en-US"/>
        </a:p>
      </dgm:t>
    </dgm:pt>
    <dgm:pt modelId="{0A1E3B62-49CE-4E0B-BA49-15B81156AF3C}">
      <dgm:prSet phldrT="[Text]"/>
      <dgm:spPr/>
      <dgm:t>
        <a:bodyPr/>
        <a:lstStyle/>
        <a:p>
          <a:r>
            <a:rPr lang="en-US" b="1" dirty="0">
              <a:latin typeface="Arial" panose="020B0604020202020204" pitchFamily="34" charset="0"/>
              <a:cs typeface="Arial" panose="020B0604020202020204" pitchFamily="34" charset="0"/>
            </a:rPr>
            <a:t>Acceptance and Compassion</a:t>
          </a:r>
        </a:p>
      </dgm:t>
    </dgm:pt>
    <dgm:pt modelId="{C0A5D391-1768-4BF0-855A-567E6189D397}" type="parTrans" cxnId="{EA0C9AE1-62A2-4EC5-B340-4139058AA972}">
      <dgm:prSet/>
      <dgm:spPr/>
      <dgm:t>
        <a:bodyPr/>
        <a:lstStyle/>
        <a:p>
          <a:endParaRPr lang="en-US"/>
        </a:p>
      </dgm:t>
    </dgm:pt>
    <dgm:pt modelId="{77A9135F-43A9-4827-8169-F5D8B5DB38EC}" type="sibTrans" cxnId="{EA0C9AE1-62A2-4EC5-B340-4139058AA972}">
      <dgm:prSet/>
      <dgm:spPr/>
      <dgm:t>
        <a:bodyPr/>
        <a:lstStyle/>
        <a:p>
          <a:endParaRPr lang="en-US"/>
        </a:p>
      </dgm:t>
    </dgm:pt>
    <dgm:pt modelId="{38D6B309-1004-49A8-893A-BD89C3D1F243}" type="pres">
      <dgm:prSet presAssocID="{AE0A008A-CA6A-400C-A645-F5B76FA28600}" presName="composite" presStyleCnt="0">
        <dgm:presLayoutVars>
          <dgm:chMax val="1"/>
          <dgm:dir/>
          <dgm:resizeHandles val="exact"/>
        </dgm:presLayoutVars>
      </dgm:prSet>
      <dgm:spPr/>
    </dgm:pt>
    <dgm:pt modelId="{D5B66825-1FD6-4ABB-B1B8-34F0EDD3509E}" type="pres">
      <dgm:prSet presAssocID="{AE0A008A-CA6A-400C-A645-F5B76FA28600}" presName="radial" presStyleCnt="0">
        <dgm:presLayoutVars>
          <dgm:animLvl val="ctr"/>
        </dgm:presLayoutVars>
      </dgm:prSet>
      <dgm:spPr/>
    </dgm:pt>
    <dgm:pt modelId="{3E988E8B-5771-44B7-A9B6-D8A30C4CDABC}" type="pres">
      <dgm:prSet presAssocID="{D1AA5438-F7D9-45EE-AF6D-17BBDF19EDD2}" presName="centerShape" presStyleLbl="vennNode1" presStyleIdx="0" presStyleCnt="5"/>
      <dgm:spPr/>
    </dgm:pt>
    <dgm:pt modelId="{223279C8-8D87-4CFF-BC9F-AA604DDE018D}" type="pres">
      <dgm:prSet presAssocID="{53FCF289-10AC-43BA-B743-470F9101B949}" presName="node" presStyleLbl="vennNode1" presStyleIdx="1" presStyleCnt="5" custScaleX="175538" custScaleY="136958" custRadScaleRad="79401">
        <dgm:presLayoutVars>
          <dgm:bulletEnabled val="1"/>
        </dgm:presLayoutVars>
      </dgm:prSet>
      <dgm:spPr/>
    </dgm:pt>
    <dgm:pt modelId="{E6B93456-67FB-49C9-BC37-D6CD20F6EF2E}" type="pres">
      <dgm:prSet presAssocID="{9D117C55-B56C-473B-95C9-DCA243DBE381}" presName="node" presStyleLbl="vennNode1" presStyleIdx="2" presStyleCnt="5" custScaleX="175538" custScaleY="136958">
        <dgm:presLayoutVars>
          <dgm:bulletEnabled val="1"/>
        </dgm:presLayoutVars>
      </dgm:prSet>
      <dgm:spPr/>
    </dgm:pt>
    <dgm:pt modelId="{874869AF-70B8-46B8-824E-BC951D5B8D09}" type="pres">
      <dgm:prSet presAssocID="{6548C719-7635-4357-AD5B-7E6EB24CDF23}" presName="node" presStyleLbl="vennNode1" presStyleIdx="3" presStyleCnt="5" custScaleX="175538" custScaleY="136958" custRadScaleRad="77256">
        <dgm:presLayoutVars>
          <dgm:bulletEnabled val="1"/>
        </dgm:presLayoutVars>
      </dgm:prSet>
      <dgm:spPr/>
    </dgm:pt>
    <dgm:pt modelId="{9DE0958E-4159-4996-A359-E1A2EB8DF6B2}" type="pres">
      <dgm:prSet presAssocID="{0A1E3B62-49CE-4E0B-BA49-15B81156AF3C}" presName="node" presStyleLbl="vennNode1" presStyleIdx="4" presStyleCnt="5" custScaleX="175538" custScaleY="136958">
        <dgm:presLayoutVars>
          <dgm:bulletEnabled val="1"/>
        </dgm:presLayoutVars>
      </dgm:prSet>
      <dgm:spPr/>
    </dgm:pt>
  </dgm:ptLst>
  <dgm:cxnLst>
    <dgm:cxn modelId="{C315C9B9-9F39-406E-B152-1D9C59775C25}" srcId="{AE0A008A-CA6A-400C-A645-F5B76FA28600}" destId="{D1AA5438-F7D9-45EE-AF6D-17BBDF19EDD2}" srcOrd="0" destOrd="0" parTransId="{F6FF53DA-8A42-454B-B632-130993C59835}" sibTransId="{A86BFEFE-A9C3-444D-B174-BA9B7A9D6B5D}"/>
    <dgm:cxn modelId="{F242B4A6-A217-41EB-9749-17D30F5335A7}" type="presOf" srcId="{AE0A008A-CA6A-400C-A645-F5B76FA28600}" destId="{38D6B309-1004-49A8-893A-BD89C3D1F243}" srcOrd="0" destOrd="0" presId="urn:microsoft.com/office/officeart/2005/8/layout/radial3"/>
    <dgm:cxn modelId="{49A0FB2D-7D58-4628-A9F1-C9353F7B3F4D}" type="presOf" srcId="{9D117C55-B56C-473B-95C9-DCA243DBE381}" destId="{E6B93456-67FB-49C9-BC37-D6CD20F6EF2E}" srcOrd="0" destOrd="0" presId="urn:microsoft.com/office/officeart/2005/8/layout/radial3"/>
    <dgm:cxn modelId="{ACED22BC-00D5-4906-BEE5-14BDF184F40A}" type="presOf" srcId="{D1AA5438-F7D9-45EE-AF6D-17BBDF19EDD2}" destId="{3E988E8B-5771-44B7-A9B6-D8A30C4CDABC}" srcOrd="0" destOrd="0" presId="urn:microsoft.com/office/officeart/2005/8/layout/radial3"/>
    <dgm:cxn modelId="{72D3E49D-F3FD-4EC3-B028-0D33D92591AF}" type="presOf" srcId="{0A1E3B62-49CE-4E0B-BA49-15B81156AF3C}" destId="{9DE0958E-4159-4996-A359-E1A2EB8DF6B2}" srcOrd="0" destOrd="0" presId="urn:microsoft.com/office/officeart/2005/8/layout/radial3"/>
    <dgm:cxn modelId="{AB074A11-49DF-470E-B0E6-CC7A65666C1B}" type="presOf" srcId="{6548C719-7635-4357-AD5B-7E6EB24CDF23}" destId="{874869AF-70B8-46B8-824E-BC951D5B8D09}" srcOrd="0" destOrd="0" presId="urn:microsoft.com/office/officeart/2005/8/layout/radial3"/>
    <dgm:cxn modelId="{8C7EAF18-DD1F-4712-A2DC-C5D9ECC793A7}" srcId="{D1AA5438-F7D9-45EE-AF6D-17BBDF19EDD2}" destId="{6548C719-7635-4357-AD5B-7E6EB24CDF23}" srcOrd="2" destOrd="0" parTransId="{43F15254-0C4A-44A4-A8A2-79E6483284AC}" sibTransId="{A3EF0866-C75C-41D9-8B18-36BDAE50B692}"/>
    <dgm:cxn modelId="{F77A3305-380C-4E2A-B99C-CC8272FF4C4D}" srcId="{D1AA5438-F7D9-45EE-AF6D-17BBDF19EDD2}" destId="{9D117C55-B56C-473B-95C9-DCA243DBE381}" srcOrd="1" destOrd="0" parTransId="{00025C02-C357-417C-BE02-43F6D7772720}" sibTransId="{B1804E3B-2499-4C8E-B169-DD8F97BCDA0F}"/>
    <dgm:cxn modelId="{EA0C9AE1-62A2-4EC5-B340-4139058AA972}" srcId="{D1AA5438-F7D9-45EE-AF6D-17BBDF19EDD2}" destId="{0A1E3B62-49CE-4E0B-BA49-15B81156AF3C}" srcOrd="3" destOrd="0" parTransId="{C0A5D391-1768-4BF0-855A-567E6189D397}" sibTransId="{77A9135F-43A9-4827-8169-F5D8B5DB38EC}"/>
    <dgm:cxn modelId="{30F64B14-7C36-4D5D-BD70-AE77C44B388C}" type="presOf" srcId="{53FCF289-10AC-43BA-B743-470F9101B949}" destId="{223279C8-8D87-4CFF-BC9F-AA604DDE018D}" srcOrd="0" destOrd="0" presId="urn:microsoft.com/office/officeart/2005/8/layout/radial3"/>
    <dgm:cxn modelId="{08D0D2D4-9900-4287-B05A-546B4119B3AA}" srcId="{D1AA5438-F7D9-45EE-AF6D-17BBDF19EDD2}" destId="{53FCF289-10AC-43BA-B743-470F9101B949}" srcOrd="0" destOrd="0" parTransId="{9D69692E-36E1-4E77-8A5B-77F200C8BB43}" sibTransId="{C2DF684F-87DE-4F1C-AFCE-FC207FE062A9}"/>
    <dgm:cxn modelId="{54868CB7-3C9B-4C57-9CE7-9902B1D6EA5A}" type="presParOf" srcId="{38D6B309-1004-49A8-893A-BD89C3D1F243}" destId="{D5B66825-1FD6-4ABB-B1B8-34F0EDD3509E}" srcOrd="0" destOrd="0" presId="urn:microsoft.com/office/officeart/2005/8/layout/radial3"/>
    <dgm:cxn modelId="{06C1D706-A023-443E-AFDC-70C794CDF64C}" type="presParOf" srcId="{D5B66825-1FD6-4ABB-B1B8-34F0EDD3509E}" destId="{3E988E8B-5771-44B7-A9B6-D8A30C4CDABC}" srcOrd="0" destOrd="0" presId="urn:microsoft.com/office/officeart/2005/8/layout/radial3"/>
    <dgm:cxn modelId="{7744835D-C3E1-4572-BE3B-8F5234965C77}" type="presParOf" srcId="{D5B66825-1FD6-4ABB-B1B8-34F0EDD3509E}" destId="{223279C8-8D87-4CFF-BC9F-AA604DDE018D}" srcOrd="1" destOrd="0" presId="urn:microsoft.com/office/officeart/2005/8/layout/radial3"/>
    <dgm:cxn modelId="{AD851FD7-0F68-4251-A6A6-7FEA6111647B}" type="presParOf" srcId="{D5B66825-1FD6-4ABB-B1B8-34F0EDD3509E}" destId="{E6B93456-67FB-49C9-BC37-D6CD20F6EF2E}" srcOrd="2" destOrd="0" presId="urn:microsoft.com/office/officeart/2005/8/layout/radial3"/>
    <dgm:cxn modelId="{79F73FE2-D272-4013-A012-258C7E3209C0}" type="presParOf" srcId="{D5B66825-1FD6-4ABB-B1B8-34F0EDD3509E}" destId="{874869AF-70B8-46B8-824E-BC951D5B8D09}" srcOrd="3" destOrd="0" presId="urn:microsoft.com/office/officeart/2005/8/layout/radial3"/>
    <dgm:cxn modelId="{95AE974F-B0E0-4478-A8D2-3B90A0ED0E03}" type="presParOf" srcId="{D5B66825-1FD6-4ABB-B1B8-34F0EDD3509E}" destId="{9DE0958E-4159-4996-A359-E1A2EB8DF6B2}" srcOrd="4"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6F3BDC9-3AE7-4BCA-B9F0-B5C2DCE832EB}"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B7E5D754-77E2-47EC-8E68-2C2EAB7815BC}">
      <dgm:prSet phldrT="[Text]" custT="1"/>
      <dgm:spPr/>
      <dgm:t>
        <a:bodyPr/>
        <a:lstStyle/>
        <a:p>
          <a:r>
            <a:rPr lang="en-US" sz="4000" dirty="0">
              <a:effectLst>
                <a:outerShdw blurRad="38100" dist="38100" dir="2700000" algn="tl">
                  <a:srgbClr val="000000">
                    <a:alpha val="43137"/>
                  </a:srgbClr>
                </a:outerShdw>
              </a:effectLst>
              <a:latin typeface="Britannic Bold" panose="020B0903060703020204" pitchFamily="34" charset="0"/>
            </a:rPr>
            <a:t>Roll with Resistance</a:t>
          </a:r>
        </a:p>
      </dgm:t>
    </dgm:pt>
    <dgm:pt modelId="{0257B453-59C0-4193-9513-12A0EE964310}" type="parTrans" cxnId="{2331488A-2BBD-4572-A879-1B77B7E465A1}">
      <dgm:prSet/>
      <dgm:spPr/>
      <dgm:t>
        <a:bodyPr/>
        <a:lstStyle/>
        <a:p>
          <a:endParaRPr lang="en-US"/>
        </a:p>
      </dgm:t>
    </dgm:pt>
    <dgm:pt modelId="{0F78CD3E-5FF9-4483-8513-0EFBB1BCC684}" type="sibTrans" cxnId="{2331488A-2BBD-4572-A879-1B77B7E465A1}">
      <dgm:prSet/>
      <dgm:spPr/>
      <dgm:t>
        <a:bodyPr/>
        <a:lstStyle/>
        <a:p>
          <a:endParaRPr lang="en-US"/>
        </a:p>
      </dgm:t>
    </dgm:pt>
    <dgm:pt modelId="{77AC6318-4221-498F-9C57-D99E12B71221}">
      <dgm:prSet phldrT="[Text]" custT="1"/>
      <dgm:spPr/>
      <dgm:t>
        <a:bodyPr/>
        <a:lstStyle/>
        <a:p>
          <a:r>
            <a:rPr lang="en-US" sz="4000" dirty="0">
              <a:effectLst>
                <a:outerShdw blurRad="38100" dist="38100" dir="2700000" algn="tl">
                  <a:srgbClr val="000000">
                    <a:alpha val="43137"/>
                  </a:srgbClr>
                </a:outerShdw>
              </a:effectLst>
              <a:latin typeface="Britannic Bold" panose="020B0903060703020204" pitchFamily="34" charset="0"/>
            </a:rPr>
            <a:t>Express Empathy</a:t>
          </a:r>
        </a:p>
      </dgm:t>
    </dgm:pt>
    <dgm:pt modelId="{9E547A9C-41DF-4497-82D2-B67D4EA3A85C}" type="parTrans" cxnId="{2FB06912-014E-41F2-9F67-3AAC8B7BB182}">
      <dgm:prSet/>
      <dgm:spPr/>
      <dgm:t>
        <a:bodyPr/>
        <a:lstStyle/>
        <a:p>
          <a:endParaRPr lang="en-US"/>
        </a:p>
      </dgm:t>
    </dgm:pt>
    <dgm:pt modelId="{A1368BBB-A0F0-47D8-A7A7-4A9645E9C807}" type="sibTrans" cxnId="{2FB06912-014E-41F2-9F67-3AAC8B7BB182}">
      <dgm:prSet/>
      <dgm:spPr/>
      <dgm:t>
        <a:bodyPr/>
        <a:lstStyle/>
        <a:p>
          <a:endParaRPr lang="en-US"/>
        </a:p>
      </dgm:t>
    </dgm:pt>
    <dgm:pt modelId="{9FEA08C3-73A8-4C19-BB1A-913922829B18}">
      <dgm:prSet phldrT="[Text]" custT="1"/>
      <dgm:spPr/>
      <dgm:t>
        <a:bodyPr/>
        <a:lstStyle/>
        <a:p>
          <a:r>
            <a:rPr lang="en-US" sz="4000" dirty="0">
              <a:effectLst>
                <a:outerShdw blurRad="38100" dist="38100" dir="2700000" algn="tl">
                  <a:srgbClr val="000000">
                    <a:alpha val="43137"/>
                  </a:srgbClr>
                </a:outerShdw>
              </a:effectLst>
              <a:latin typeface="Britannic Bold" panose="020B0903060703020204" pitchFamily="34" charset="0"/>
            </a:rPr>
            <a:t>Develop Discrepancy</a:t>
          </a:r>
        </a:p>
      </dgm:t>
    </dgm:pt>
    <dgm:pt modelId="{4D9A67F9-D6D5-489E-BF8D-1CE1D41C42CD}" type="parTrans" cxnId="{5F104EDF-24F6-424A-98E5-96C2D2FB6B01}">
      <dgm:prSet/>
      <dgm:spPr/>
      <dgm:t>
        <a:bodyPr/>
        <a:lstStyle/>
        <a:p>
          <a:endParaRPr lang="en-US"/>
        </a:p>
      </dgm:t>
    </dgm:pt>
    <dgm:pt modelId="{8E3A288B-7826-4ACE-9C7F-9AAD50BEB44F}" type="sibTrans" cxnId="{5F104EDF-24F6-424A-98E5-96C2D2FB6B01}">
      <dgm:prSet/>
      <dgm:spPr/>
      <dgm:t>
        <a:bodyPr/>
        <a:lstStyle/>
        <a:p>
          <a:endParaRPr lang="en-US"/>
        </a:p>
      </dgm:t>
    </dgm:pt>
    <dgm:pt modelId="{CD81AD53-D843-4617-AA6B-6AC5E039CA25}">
      <dgm:prSet phldrT="[Text]" custT="1"/>
      <dgm:spPr/>
      <dgm:t>
        <a:bodyPr/>
        <a:lstStyle/>
        <a:p>
          <a:r>
            <a:rPr lang="en-US" sz="4000" dirty="0">
              <a:effectLst>
                <a:outerShdw blurRad="38100" dist="38100" dir="2700000" algn="tl">
                  <a:srgbClr val="000000">
                    <a:alpha val="43137"/>
                  </a:srgbClr>
                </a:outerShdw>
              </a:effectLst>
              <a:latin typeface="Britannic Bold" panose="020B0903060703020204" pitchFamily="34" charset="0"/>
            </a:rPr>
            <a:t>Support “Change” Talk</a:t>
          </a:r>
        </a:p>
      </dgm:t>
    </dgm:pt>
    <dgm:pt modelId="{A6910FC8-29BD-4CC0-B78A-1EACEBA73862}" type="parTrans" cxnId="{A58F8776-061E-421A-8791-93B1B69EDDDF}">
      <dgm:prSet/>
      <dgm:spPr/>
      <dgm:t>
        <a:bodyPr/>
        <a:lstStyle/>
        <a:p>
          <a:endParaRPr lang="en-US"/>
        </a:p>
      </dgm:t>
    </dgm:pt>
    <dgm:pt modelId="{EB6B3F2C-7BF1-4691-9576-0BAF48D9F472}" type="sibTrans" cxnId="{A58F8776-061E-421A-8791-93B1B69EDDDF}">
      <dgm:prSet/>
      <dgm:spPr/>
      <dgm:t>
        <a:bodyPr/>
        <a:lstStyle/>
        <a:p>
          <a:endParaRPr lang="en-US"/>
        </a:p>
      </dgm:t>
    </dgm:pt>
    <dgm:pt modelId="{73D88D4C-4200-4641-951A-FC4B7E4FA07A}" type="pres">
      <dgm:prSet presAssocID="{26F3BDC9-3AE7-4BCA-B9F0-B5C2DCE832EB}" presName="Name0" presStyleCnt="0">
        <dgm:presLayoutVars>
          <dgm:chMax/>
          <dgm:chPref/>
          <dgm:dir/>
          <dgm:animLvl val="lvl"/>
        </dgm:presLayoutVars>
      </dgm:prSet>
      <dgm:spPr/>
    </dgm:pt>
    <dgm:pt modelId="{31EB4F19-D848-4817-8DDE-7C76AD1D5CD2}" type="pres">
      <dgm:prSet presAssocID="{B7E5D754-77E2-47EC-8E68-2C2EAB7815BC}" presName="composite" presStyleCnt="0"/>
      <dgm:spPr/>
    </dgm:pt>
    <dgm:pt modelId="{ABEBCAD2-479D-4944-870E-503330AC06E6}" type="pres">
      <dgm:prSet presAssocID="{B7E5D754-77E2-47EC-8E68-2C2EAB7815BC}" presName="Parent1" presStyleLbl="node1" presStyleIdx="0" presStyleCnt="8" custScaleX="254392" custScaleY="93257">
        <dgm:presLayoutVars>
          <dgm:chMax val="1"/>
          <dgm:chPref val="1"/>
          <dgm:bulletEnabled val="1"/>
        </dgm:presLayoutVars>
      </dgm:prSet>
      <dgm:spPr/>
    </dgm:pt>
    <dgm:pt modelId="{05E0FA56-CD26-40A8-8BCD-29C615A3C2E1}" type="pres">
      <dgm:prSet presAssocID="{B7E5D754-77E2-47EC-8E68-2C2EAB7815BC}" presName="Childtext1" presStyleLbl="revTx" presStyleIdx="0" presStyleCnt="4">
        <dgm:presLayoutVars>
          <dgm:chMax val="0"/>
          <dgm:chPref val="0"/>
          <dgm:bulletEnabled val="1"/>
        </dgm:presLayoutVars>
      </dgm:prSet>
      <dgm:spPr/>
    </dgm:pt>
    <dgm:pt modelId="{8E405A88-E628-46E0-B16B-0EDBCA282999}" type="pres">
      <dgm:prSet presAssocID="{B7E5D754-77E2-47EC-8E68-2C2EAB7815BC}" presName="BalanceSpacing" presStyleCnt="0"/>
      <dgm:spPr/>
    </dgm:pt>
    <dgm:pt modelId="{C338F8FD-EAAE-456C-A093-0C09BEF97D64}" type="pres">
      <dgm:prSet presAssocID="{B7E5D754-77E2-47EC-8E68-2C2EAB7815BC}" presName="BalanceSpacing1" presStyleCnt="0"/>
      <dgm:spPr/>
    </dgm:pt>
    <dgm:pt modelId="{BA117681-A801-44CD-B9A1-A8618EBB6390}" type="pres">
      <dgm:prSet presAssocID="{0F78CD3E-5FF9-4483-8513-0EFBB1BCC684}" presName="Accent1Text" presStyleLbl="node1" presStyleIdx="1" presStyleCnt="8" custScaleX="53876" custScaleY="40989" custLinFactNeighborX="-34170"/>
      <dgm:spPr/>
    </dgm:pt>
    <dgm:pt modelId="{8A43A127-3A30-4FF0-8594-FACBBB2EF020}" type="pres">
      <dgm:prSet presAssocID="{0F78CD3E-5FF9-4483-8513-0EFBB1BCC684}" presName="spaceBetweenRectangles" presStyleCnt="0"/>
      <dgm:spPr/>
    </dgm:pt>
    <dgm:pt modelId="{03533DFD-D1FC-4F96-B810-D4D48B9A1609}" type="pres">
      <dgm:prSet presAssocID="{77AC6318-4221-498F-9C57-D99E12B71221}" presName="composite" presStyleCnt="0"/>
      <dgm:spPr/>
    </dgm:pt>
    <dgm:pt modelId="{9D2E76B7-EA45-43AE-935F-2A1143C647C7}" type="pres">
      <dgm:prSet presAssocID="{77AC6318-4221-498F-9C57-D99E12B71221}" presName="Parent1" presStyleLbl="node1" presStyleIdx="2" presStyleCnt="8" custScaleX="266841" custScaleY="110424">
        <dgm:presLayoutVars>
          <dgm:chMax val="1"/>
          <dgm:chPref val="1"/>
          <dgm:bulletEnabled val="1"/>
        </dgm:presLayoutVars>
      </dgm:prSet>
      <dgm:spPr/>
    </dgm:pt>
    <dgm:pt modelId="{0C2752F5-9444-409C-8559-AF079EFA069D}" type="pres">
      <dgm:prSet presAssocID="{77AC6318-4221-498F-9C57-D99E12B71221}" presName="Childtext1" presStyleLbl="revTx" presStyleIdx="1" presStyleCnt="4">
        <dgm:presLayoutVars>
          <dgm:chMax val="0"/>
          <dgm:chPref val="0"/>
          <dgm:bulletEnabled val="1"/>
        </dgm:presLayoutVars>
      </dgm:prSet>
      <dgm:spPr/>
    </dgm:pt>
    <dgm:pt modelId="{E751839B-CBB5-4AD3-8E56-04D17BB392A7}" type="pres">
      <dgm:prSet presAssocID="{77AC6318-4221-498F-9C57-D99E12B71221}" presName="BalanceSpacing" presStyleCnt="0"/>
      <dgm:spPr/>
    </dgm:pt>
    <dgm:pt modelId="{C9740548-4FD4-4D44-9291-AE810FA3C7DB}" type="pres">
      <dgm:prSet presAssocID="{77AC6318-4221-498F-9C57-D99E12B71221}" presName="BalanceSpacing1" presStyleCnt="0"/>
      <dgm:spPr/>
    </dgm:pt>
    <dgm:pt modelId="{656D309D-9B65-408C-9C07-520F6F52C3D1}" type="pres">
      <dgm:prSet presAssocID="{A1368BBB-A0F0-47D8-A7A7-4A9645E9C807}" presName="Accent1Text" presStyleLbl="node1" presStyleIdx="3" presStyleCnt="8" custScaleX="66424" custScaleY="40085" custLinFactNeighborX="35561"/>
      <dgm:spPr/>
    </dgm:pt>
    <dgm:pt modelId="{9220CCC6-654E-475D-9DA2-4C166D35C199}" type="pres">
      <dgm:prSet presAssocID="{A1368BBB-A0F0-47D8-A7A7-4A9645E9C807}" presName="spaceBetweenRectangles" presStyleCnt="0"/>
      <dgm:spPr/>
    </dgm:pt>
    <dgm:pt modelId="{7C366047-0E1D-4A61-BC11-4F7B2F8263B2}" type="pres">
      <dgm:prSet presAssocID="{9FEA08C3-73A8-4C19-BB1A-913922829B18}" presName="composite" presStyleCnt="0"/>
      <dgm:spPr/>
    </dgm:pt>
    <dgm:pt modelId="{E5E0173B-68CF-45A5-9EC6-9F551061CE1A}" type="pres">
      <dgm:prSet presAssocID="{9FEA08C3-73A8-4C19-BB1A-913922829B18}" presName="Parent1" presStyleLbl="node1" presStyleIdx="4" presStyleCnt="8" custScaleX="291429" custScaleY="91471">
        <dgm:presLayoutVars>
          <dgm:chMax val="1"/>
          <dgm:chPref val="1"/>
          <dgm:bulletEnabled val="1"/>
        </dgm:presLayoutVars>
      </dgm:prSet>
      <dgm:spPr/>
    </dgm:pt>
    <dgm:pt modelId="{7DCD8B87-ABC1-4785-96C1-EC1C466EB297}" type="pres">
      <dgm:prSet presAssocID="{9FEA08C3-73A8-4C19-BB1A-913922829B18}" presName="Childtext1" presStyleLbl="revTx" presStyleIdx="2" presStyleCnt="4">
        <dgm:presLayoutVars>
          <dgm:chMax val="0"/>
          <dgm:chPref val="0"/>
          <dgm:bulletEnabled val="1"/>
        </dgm:presLayoutVars>
      </dgm:prSet>
      <dgm:spPr/>
    </dgm:pt>
    <dgm:pt modelId="{86BE4BF3-DAAC-41A5-A751-DEC2D9CDD1E9}" type="pres">
      <dgm:prSet presAssocID="{9FEA08C3-73A8-4C19-BB1A-913922829B18}" presName="BalanceSpacing" presStyleCnt="0"/>
      <dgm:spPr/>
    </dgm:pt>
    <dgm:pt modelId="{0A6E32C0-350C-4368-8440-D1D893291ECA}" type="pres">
      <dgm:prSet presAssocID="{9FEA08C3-73A8-4C19-BB1A-913922829B18}" presName="BalanceSpacing1" presStyleCnt="0"/>
      <dgm:spPr/>
    </dgm:pt>
    <dgm:pt modelId="{903BB4B7-B95A-4B57-A2CE-0F732BED4B59}" type="pres">
      <dgm:prSet presAssocID="{8E3A288B-7826-4ACE-9C7F-9AAD50BEB44F}" presName="Accent1Text" presStyleLbl="node1" presStyleIdx="5" presStyleCnt="8" custScaleX="44174" custScaleY="37109" custLinFactNeighborX="-48281"/>
      <dgm:spPr/>
    </dgm:pt>
    <dgm:pt modelId="{5D209583-6685-48DB-BEC0-BC5CC675907B}" type="pres">
      <dgm:prSet presAssocID="{8E3A288B-7826-4ACE-9C7F-9AAD50BEB44F}" presName="spaceBetweenRectangles" presStyleCnt="0"/>
      <dgm:spPr/>
    </dgm:pt>
    <dgm:pt modelId="{91C6D561-635D-462A-AD08-D40AC39EA6EB}" type="pres">
      <dgm:prSet presAssocID="{CD81AD53-D843-4617-AA6B-6AC5E039CA25}" presName="composite" presStyleCnt="0"/>
      <dgm:spPr/>
    </dgm:pt>
    <dgm:pt modelId="{DA2F6A48-F19B-45C5-88C1-BCC119BC0FB6}" type="pres">
      <dgm:prSet presAssocID="{CD81AD53-D843-4617-AA6B-6AC5E039CA25}" presName="Parent1" presStyleLbl="node1" presStyleIdx="6" presStyleCnt="8" custScaleX="266841" custScaleY="103645">
        <dgm:presLayoutVars>
          <dgm:chMax val="1"/>
          <dgm:chPref val="1"/>
          <dgm:bulletEnabled val="1"/>
        </dgm:presLayoutVars>
      </dgm:prSet>
      <dgm:spPr/>
    </dgm:pt>
    <dgm:pt modelId="{E9D9820B-34B4-4246-97C0-1301191034C8}" type="pres">
      <dgm:prSet presAssocID="{CD81AD53-D843-4617-AA6B-6AC5E039CA25}" presName="Childtext1" presStyleLbl="revTx" presStyleIdx="3" presStyleCnt="4">
        <dgm:presLayoutVars>
          <dgm:chMax val="0"/>
          <dgm:chPref val="0"/>
          <dgm:bulletEnabled val="1"/>
        </dgm:presLayoutVars>
      </dgm:prSet>
      <dgm:spPr/>
    </dgm:pt>
    <dgm:pt modelId="{B442437E-0C3D-4B3E-A4C5-FC4B9817EA4E}" type="pres">
      <dgm:prSet presAssocID="{CD81AD53-D843-4617-AA6B-6AC5E039CA25}" presName="BalanceSpacing" presStyleCnt="0"/>
      <dgm:spPr/>
    </dgm:pt>
    <dgm:pt modelId="{39A83DD9-81AF-4F57-BD81-C38590E2717E}" type="pres">
      <dgm:prSet presAssocID="{CD81AD53-D843-4617-AA6B-6AC5E039CA25}" presName="BalanceSpacing1" presStyleCnt="0"/>
      <dgm:spPr/>
    </dgm:pt>
    <dgm:pt modelId="{6422113A-EF54-4766-A1B0-DCCF9C1E30ED}" type="pres">
      <dgm:prSet presAssocID="{EB6B3F2C-7BF1-4691-9576-0BAF48D9F472}" presName="Accent1Text" presStyleLbl="node1" presStyleIdx="7" presStyleCnt="8" custScaleX="61273" custScaleY="57428" custLinFactNeighborX="47396"/>
      <dgm:spPr/>
    </dgm:pt>
  </dgm:ptLst>
  <dgm:cxnLst>
    <dgm:cxn modelId="{A58F8776-061E-421A-8791-93B1B69EDDDF}" srcId="{26F3BDC9-3AE7-4BCA-B9F0-B5C2DCE832EB}" destId="{CD81AD53-D843-4617-AA6B-6AC5E039CA25}" srcOrd="3" destOrd="0" parTransId="{A6910FC8-29BD-4CC0-B78A-1EACEBA73862}" sibTransId="{EB6B3F2C-7BF1-4691-9576-0BAF48D9F472}"/>
    <dgm:cxn modelId="{2FB06912-014E-41F2-9F67-3AAC8B7BB182}" srcId="{26F3BDC9-3AE7-4BCA-B9F0-B5C2DCE832EB}" destId="{77AC6318-4221-498F-9C57-D99E12B71221}" srcOrd="1" destOrd="0" parTransId="{9E547A9C-41DF-4497-82D2-B67D4EA3A85C}" sibTransId="{A1368BBB-A0F0-47D8-A7A7-4A9645E9C807}"/>
    <dgm:cxn modelId="{464A8B4F-55E9-44C2-9FEA-3A44C55FBB1E}" type="presOf" srcId="{EB6B3F2C-7BF1-4691-9576-0BAF48D9F472}" destId="{6422113A-EF54-4766-A1B0-DCCF9C1E30ED}" srcOrd="0" destOrd="0" presId="urn:microsoft.com/office/officeart/2008/layout/AlternatingHexagons"/>
    <dgm:cxn modelId="{ECE9B857-B588-4E21-AEA6-1D92443CA4B9}" type="presOf" srcId="{A1368BBB-A0F0-47D8-A7A7-4A9645E9C807}" destId="{656D309D-9B65-408C-9C07-520F6F52C3D1}" srcOrd="0" destOrd="0" presId="urn:microsoft.com/office/officeart/2008/layout/AlternatingHexagons"/>
    <dgm:cxn modelId="{18763157-8F2C-4210-851D-3408EC036A95}" type="presOf" srcId="{8E3A288B-7826-4ACE-9C7F-9AAD50BEB44F}" destId="{903BB4B7-B95A-4B57-A2CE-0F732BED4B59}" srcOrd="0" destOrd="0" presId="urn:microsoft.com/office/officeart/2008/layout/AlternatingHexagons"/>
    <dgm:cxn modelId="{713A137B-3D6F-4F42-AFE5-45C7926F1BBC}" type="presOf" srcId="{CD81AD53-D843-4617-AA6B-6AC5E039CA25}" destId="{DA2F6A48-F19B-45C5-88C1-BCC119BC0FB6}" srcOrd="0" destOrd="0" presId="urn:microsoft.com/office/officeart/2008/layout/AlternatingHexagons"/>
    <dgm:cxn modelId="{7419136C-CB03-4B01-9403-7EA3A8D91A0C}" type="presOf" srcId="{0F78CD3E-5FF9-4483-8513-0EFBB1BCC684}" destId="{BA117681-A801-44CD-B9A1-A8618EBB6390}" srcOrd="0" destOrd="0" presId="urn:microsoft.com/office/officeart/2008/layout/AlternatingHexagons"/>
    <dgm:cxn modelId="{5F104EDF-24F6-424A-98E5-96C2D2FB6B01}" srcId="{26F3BDC9-3AE7-4BCA-B9F0-B5C2DCE832EB}" destId="{9FEA08C3-73A8-4C19-BB1A-913922829B18}" srcOrd="2" destOrd="0" parTransId="{4D9A67F9-D6D5-489E-BF8D-1CE1D41C42CD}" sibTransId="{8E3A288B-7826-4ACE-9C7F-9AAD50BEB44F}"/>
    <dgm:cxn modelId="{C56D11F7-99B3-4294-B51F-997228E239BD}" type="presOf" srcId="{26F3BDC9-3AE7-4BCA-B9F0-B5C2DCE832EB}" destId="{73D88D4C-4200-4641-951A-FC4B7E4FA07A}" srcOrd="0" destOrd="0" presId="urn:microsoft.com/office/officeart/2008/layout/AlternatingHexagons"/>
    <dgm:cxn modelId="{A14262DC-ACD9-46F7-9914-B46EE9D3A23F}" type="presOf" srcId="{77AC6318-4221-498F-9C57-D99E12B71221}" destId="{9D2E76B7-EA45-43AE-935F-2A1143C647C7}" srcOrd="0" destOrd="0" presId="urn:microsoft.com/office/officeart/2008/layout/AlternatingHexagons"/>
    <dgm:cxn modelId="{11BA4BB1-9764-4368-95FB-602774BF2785}" type="presOf" srcId="{B7E5D754-77E2-47EC-8E68-2C2EAB7815BC}" destId="{ABEBCAD2-479D-4944-870E-503330AC06E6}" srcOrd="0" destOrd="0" presId="urn:microsoft.com/office/officeart/2008/layout/AlternatingHexagons"/>
    <dgm:cxn modelId="{2331488A-2BBD-4572-A879-1B77B7E465A1}" srcId="{26F3BDC9-3AE7-4BCA-B9F0-B5C2DCE832EB}" destId="{B7E5D754-77E2-47EC-8E68-2C2EAB7815BC}" srcOrd="0" destOrd="0" parTransId="{0257B453-59C0-4193-9513-12A0EE964310}" sibTransId="{0F78CD3E-5FF9-4483-8513-0EFBB1BCC684}"/>
    <dgm:cxn modelId="{36378F6E-C12F-46F1-A9E7-50D09120A7E8}" type="presOf" srcId="{9FEA08C3-73A8-4C19-BB1A-913922829B18}" destId="{E5E0173B-68CF-45A5-9EC6-9F551061CE1A}" srcOrd="0" destOrd="0" presId="urn:microsoft.com/office/officeart/2008/layout/AlternatingHexagons"/>
    <dgm:cxn modelId="{2D3FF994-B28F-49F0-B163-2546DF125998}" type="presParOf" srcId="{73D88D4C-4200-4641-951A-FC4B7E4FA07A}" destId="{31EB4F19-D848-4817-8DDE-7C76AD1D5CD2}" srcOrd="0" destOrd="0" presId="urn:microsoft.com/office/officeart/2008/layout/AlternatingHexagons"/>
    <dgm:cxn modelId="{32DE7646-C492-4616-94AA-CAD71BA630FB}" type="presParOf" srcId="{31EB4F19-D848-4817-8DDE-7C76AD1D5CD2}" destId="{ABEBCAD2-479D-4944-870E-503330AC06E6}" srcOrd="0" destOrd="0" presId="urn:microsoft.com/office/officeart/2008/layout/AlternatingHexagons"/>
    <dgm:cxn modelId="{3898BA7D-BB56-40AB-B13E-CED7C08F0323}" type="presParOf" srcId="{31EB4F19-D848-4817-8DDE-7C76AD1D5CD2}" destId="{05E0FA56-CD26-40A8-8BCD-29C615A3C2E1}" srcOrd="1" destOrd="0" presId="urn:microsoft.com/office/officeart/2008/layout/AlternatingHexagons"/>
    <dgm:cxn modelId="{96982A24-53E1-4833-9CFF-1F253B3291AB}" type="presParOf" srcId="{31EB4F19-D848-4817-8DDE-7C76AD1D5CD2}" destId="{8E405A88-E628-46E0-B16B-0EDBCA282999}" srcOrd="2" destOrd="0" presId="urn:microsoft.com/office/officeart/2008/layout/AlternatingHexagons"/>
    <dgm:cxn modelId="{74ADF84E-25E9-47C5-9810-BC994461553D}" type="presParOf" srcId="{31EB4F19-D848-4817-8DDE-7C76AD1D5CD2}" destId="{C338F8FD-EAAE-456C-A093-0C09BEF97D64}" srcOrd="3" destOrd="0" presId="urn:microsoft.com/office/officeart/2008/layout/AlternatingHexagons"/>
    <dgm:cxn modelId="{2FB9FA6E-D9C4-4BEA-9051-78ADD5D8A6BB}" type="presParOf" srcId="{31EB4F19-D848-4817-8DDE-7C76AD1D5CD2}" destId="{BA117681-A801-44CD-B9A1-A8618EBB6390}" srcOrd="4" destOrd="0" presId="urn:microsoft.com/office/officeart/2008/layout/AlternatingHexagons"/>
    <dgm:cxn modelId="{B3B9E0B3-924E-4FE8-BBA8-0732FF2E4B5C}" type="presParOf" srcId="{73D88D4C-4200-4641-951A-FC4B7E4FA07A}" destId="{8A43A127-3A30-4FF0-8594-FACBBB2EF020}" srcOrd="1" destOrd="0" presId="urn:microsoft.com/office/officeart/2008/layout/AlternatingHexagons"/>
    <dgm:cxn modelId="{6966A933-D7CD-4F71-94CD-624F7C21B036}" type="presParOf" srcId="{73D88D4C-4200-4641-951A-FC4B7E4FA07A}" destId="{03533DFD-D1FC-4F96-B810-D4D48B9A1609}" srcOrd="2" destOrd="0" presId="urn:microsoft.com/office/officeart/2008/layout/AlternatingHexagons"/>
    <dgm:cxn modelId="{19E277D0-BE73-456E-A9B6-DB1A66AD5053}" type="presParOf" srcId="{03533DFD-D1FC-4F96-B810-D4D48B9A1609}" destId="{9D2E76B7-EA45-43AE-935F-2A1143C647C7}" srcOrd="0" destOrd="0" presId="urn:microsoft.com/office/officeart/2008/layout/AlternatingHexagons"/>
    <dgm:cxn modelId="{6D55F43E-A6FF-4516-B030-93611B6E5F77}" type="presParOf" srcId="{03533DFD-D1FC-4F96-B810-D4D48B9A1609}" destId="{0C2752F5-9444-409C-8559-AF079EFA069D}" srcOrd="1" destOrd="0" presId="urn:microsoft.com/office/officeart/2008/layout/AlternatingHexagons"/>
    <dgm:cxn modelId="{99962155-581B-4300-A4C8-52C6FAE18EEE}" type="presParOf" srcId="{03533DFD-D1FC-4F96-B810-D4D48B9A1609}" destId="{E751839B-CBB5-4AD3-8E56-04D17BB392A7}" srcOrd="2" destOrd="0" presId="urn:microsoft.com/office/officeart/2008/layout/AlternatingHexagons"/>
    <dgm:cxn modelId="{399B7AA5-102D-49EC-B8B1-264B1EDC41C6}" type="presParOf" srcId="{03533DFD-D1FC-4F96-B810-D4D48B9A1609}" destId="{C9740548-4FD4-4D44-9291-AE810FA3C7DB}" srcOrd="3" destOrd="0" presId="urn:microsoft.com/office/officeart/2008/layout/AlternatingHexagons"/>
    <dgm:cxn modelId="{3CA48171-48BA-43AE-A3DC-645593FC664B}" type="presParOf" srcId="{03533DFD-D1FC-4F96-B810-D4D48B9A1609}" destId="{656D309D-9B65-408C-9C07-520F6F52C3D1}" srcOrd="4" destOrd="0" presId="urn:microsoft.com/office/officeart/2008/layout/AlternatingHexagons"/>
    <dgm:cxn modelId="{B22DF1AD-512F-4607-9D76-73D88E81D4EC}" type="presParOf" srcId="{73D88D4C-4200-4641-951A-FC4B7E4FA07A}" destId="{9220CCC6-654E-475D-9DA2-4C166D35C199}" srcOrd="3" destOrd="0" presId="urn:microsoft.com/office/officeart/2008/layout/AlternatingHexagons"/>
    <dgm:cxn modelId="{28D9917F-8E06-4094-9F97-16BFB45A9F7D}" type="presParOf" srcId="{73D88D4C-4200-4641-951A-FC4B7E4FA07A}" destId="{7C366047-0E1D-4A61-BC11-4F7B2F8263B2}" srcOrd="4" destOrd="0" presId="urn:microsoft.com/office/officeart/2008/layout/AlternatingHexagons"/>
    <dgm:cxn modelId="{DDEE3E58-E104-429F-90E4-708BDE4FDC3C}" type="presParOf" srcId="{7C366047-0E1D-4A61-BC11-4F7B2F8263B2}" destId="{E5E0173B-68CF-45A5-9EC6-9F551061CE1A}" srcOrd="0" destOrd="0" presId="urn:microsoft.com/office/officeart/2008/layout/AlternatingHexagons"/>
    <dgm:cxn modelId="{1F506305-5555-424A-806B-7CAF53A145C3}" type="presParOf" srcId="{7C366047-0E1D-4A61-BC11-4F7B2F8263B2}" destId="{7DCD8B87-ABC1-4785-96C1-EC1C466EB297}" srcOrd="1" destOrd="0" presId="urn:microsoft.com/office/officeart/2008/layout/AlternatingHexagons"/>
    <dgm:cxn modelId="{4C283AAA-2973-4AC9-8844-AD79D817A666}" type="presParOf" srcId="{7C366047-0E1D-4A61-BC11-4F7B2F8263B2}" destId="{86BE4BF3-DAAC-41A5-A751-DEC2D9CDD1E9}" srcOrd="2" destOrd="0" presId="urn:microsoft.com/office/officeart/2008/layout/AlternatingHexagons"/>
    <dgm:cxn modelId="{3C81ED29-C295-4FC9-9B9B-B28A9449D57D}" type="presParOf" srcId="{7C366047-0E1D-4A61-BC11-4F7B2F8263B2}" destId="{0A6E32C0-350C-4368-8440-D1D893291ECA}" srcOrd="3" destOrd="0" presId="urn:microsoft.com/office/officeart/2008/layout/AlternatingHexagons"/>
    <dgm:cxn modelId="{38B56977-4C6B-46FA-8A25-D65A1080F007}" type="presParOf" srcId="{7C366047-0E1D-4A61-BC11-4F7B2F8263B2}" destId="{903BB4B7-B95A-4B57-A2CE-0F732BED4B59}" srcOrd="4" destOrd="0" presId="urn:microsoft.com/office/officeart/2008/layout/AlternatingHexagons"/>
    <dgm:cxn modelId="{CAC97021-A058-4310-BEEB-333C524C0A58}" type="presParOf" srcId="{73D88D4C-4200-4641-951A-FC4B7E4FA07A}" destId="{5D209583-6685-48DB-BEC0-BC5CC675907B}" srcOrd="5" destOrd="0" presId="urn:microsoft.com/office/officeart/2008/layout/AlternatingHexagons"/>
    <dgm:cxn modelId="{058B8DA3-CF15-4D62-B63E-0F6279BD320B}" type="presParOf" srcId="{73D88D4C-4200-4641-951A-FC4B7E4FA07A}" destId="{91C6D561-635D-462A-AD08-D40AC39EA6EB}" srcOrd="6" destOrd="0" presId="urn:microsoft.com/office/officeart/2008/layout/AlternatingHexagons"/>
    <dgm:cxn modelId="{29635D87-AC37-466C-BD32-CA23A2E4B8C7}" type="presParOf" srcId="{91C6D561-635D-462A-AD08-D40AC39EA6EB}" destId="{DA2F6A48-F19B-45C5-88C1-BCC119BC0FB6}" srcOrd="0" destOrd="0" presId="urn:microsoft.com/office/officeart/2008/layout/AlternatingHexagons"/>
    <dgm:cxn modelId="{879410A9-DD95-4AF4-95D8-70941AB296DF}" type="presParOf" srcId="{91C6D561-635D-462A-AD08-D40AC39EA6EB}" destId="{E9D9820B-34B4-4246-97C0-1301191034C8}" srcOrd="1" destOrd="0" presId="urn:microsoft.com/office/officeart/2008/layout/AlternatingHexagons"/>
    <dgm:cxn modelId="{60617A0A-E43B-4B61-992D-CA296BC30A63}" type="presParOf" srcId="{91C6D561-635D-462A-AD08-D40AC39EA6EB}" destId="{B442437E-0C3D-4B3E-A4C5-FC4B9817EA4E}" srcOrd="2" destOrd="0" presId="urn:microsoft.com/office/officeart/2008/layout/AlternatingHexagons"/>
    <dgm:cxn modelId="{A315FA4F-DEBE-43F0-BBDC-880FA3052D33}" type="presParOf" srcId="{91C6D561-635D-462A-AD08-D40AC39EA6EB}" destId="{39A83DD9-81AF-4F57-BD81-C38590E2717E}" srcOrd="3" destOrd="0" presId="urn:microsoft.com/office/officeart/2008/layout/AlternatingHexagons"/>
    <dgm:cxn modelId="{5D6D1DEB-6566-48CB-A6F0-599693971967}" type="presParOf" srcId="{91C6D561-635D-462A-AD08-D40AC39EA6EB}" destId="{6422113A-EF54-4766-A1B0-DCCF9C1E30E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ED9450-C196-4BC9-BFD8-830331E926B9}"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FE9B100A-ADF6-4572-B7C7-AE41DC9D8273}">
      <dgm:prSet phldrT="[Text]" custT="1"/>
      <dgm:spPr/>
      <dgm:t>
        <a:bodyPr/>
        <a:lstStyle/>
        <a:p>
          <a:r>
            <a:rPr lang="en-US" sz="2400" dirty="0">
              <a:latin typeface="Britannic Bold" panose="020B0903060703020204" pitchFamily="34" charset="0"/>
            </a:rPr>
            <a:t>Open Ended Questions</a:t>
          </a:r>
        </a:p>
      </dgm:t>
    </dgm:pt>
    <dgm:pt modelId="{5A68723A-5DBC-45FB-B8D4-48CBF9C027CD}" type="parTrans" cxnId="{9C6100A9-0A9C-4B92-AFDD-ABA8ED66B636}">
      <dgm:prSet/>
      <dgm:spPr/>
      <dgm:t>
        <a:bodyPr/>
        <a:lstStyle/>
        <a:p>
          <a:endParaRPr lang="en-US">
            <a:latin typeface="Bookman Old Style" panose="02050604050505020204" pitchFamily="18" charset="0"/>
          </a:endParaRPr>
        </a:p>
      </dgm:t>
    </dgm:pt>
    <dgm:pt modelId="{EE4C3CD0-5C5C-446A-AFED-7915FFD4C456}" type="sibTrans" cxnId="{9C6100A9-0A9C-4B92-AFDD-ABA8ED66B636}">
      <dgm:prSet/>
      <dgm:spPr/>
      <dgm:t>
        <a:bodyPr/>
        <a:lstStyle/>
        <a:p>
          <a:endParaRPr lang="en-US">
            <a:latin typeface="Bookman Old Style" panose="02050604050505020204" pitchFamily="18" charset="0"/>
          </a:endParaRPr>
        </a:p>
      </dgm:t>
    </dgm:pt>
    <dgm:pt modelId="{D8784FC2-24F4-437F-BCF6-802529AECD3C}">
      <dgm:prSet phldrT="[Text]" custT="1"/>
      <dgm:spPr/>
      <dgm:t>
        <a:bodyPr/>
        <a:lstStyle/>
        <a:p>
          <a:r>
            <a:rPr lang="en-US" sz="2400" dirty="0">
              <a:latin typeface="Britannic Bold" panose="020B0903060703020204" pitchFamily="34" charset="0"/>
            </a:rPr>
            <a:t>Reflective Listening</a:t>
          </a:r>
        </a:p>
      </dgm:t>
    </dgm:pt>
    <dgm:pt modelId="{2F883FBC-F8F6-4C06-932A-1D48478D3C3A}" type="parTrans" cxnId="{9A025290-13B7-435E-8E82-0842AD7FD155}">
      <dgm:prSet/>
      <dgm:spPr/>
      <dgm:t>
        <a:bodyPr/>
        <a:lstStyle/>
        <a:p>
          <a:endParaRPr lang="en-US">
            <a:latin typeface="Bookman Old Style" panose="02050604050505020204" pitchFamily="18" charset="0"/>
          </a:endParaRPr>
        </a:p>
      </dgm:t>
    </dgm:pt>
    <dgm:pt modelId="{56BDC05B-B010-4996-800B-2F1E04E9CF34}" type="sibTrans" cxnId="{9A025290-13B7-435E-8E82-0842AD7FD155}">
      <dgm:prSet/>
      <dgm:spPr/>
      <dgm:t>
        <a:bodyPr/>
        <a:lstStyle/>
        <a:p>
          <a:endParaRPr lang="en-US">
            <a:latin typeface="Bookman Old Style" panose="02050604050505020204" pitchFamily="18" charset="0"/>
          </a:endParaRPr>
        </a:p>
      </dgm:t>
    </dgm:pt>
    <dgm:pt modelId="{EC837A8A-E7F4-4515-945B-9AF26105DB48}">
      <dgm:prSet phldrT="[Text]" custT="1"/>
      <dgm:spPr/>
      <dgm:t>
        <a:bodyPr/>
        <a:lstStyle/>
        <a:p>
          <a:r>
            <a:rPr lang="en-US" sz="2400">
              <a:latin typeface="Britannic Bold" panose="020B0903060703020204" pitchFamily="34" charset="0"/>
            </a:rPr>
            <a:t>Summarizing</a:t>
          </a:r>
        </a:p>
      </dgm:t>
    </dgm:pt>
    <dgm:pt modelId="{31F604C9-9203-4196-8124-AB84A477E2D7}" type="parTrans" cxnId="{C457CC5C-C8A4-4BB5-80D5-0AD44494DB76}">
      <dgm:prSet/>
      <dgm:spPr/>
      <dgm:t>
        <a:bodyPr/>
        <a:lstStyle/>
        <a:p>
          <a:endParaRPr lang="en-US">
            <a:latin typeface="Bookman Old Style" panose="02050604050505020204" pitchFamily="18" charset="0"/>
          </a:endParaRPr>
        </a:p>
      </dgm:t>
    </dgm:pt>
    <dgm:pt modelId="{2FE6C828-3075-453A-BB04-73B89F9B03B8}" type="sibTrans" cxnId="{C457CC5C-C8A4-4BB5-80D5-0AD44494DB76}">
      <dgm:prSet/>
      <dgm:spPr/>
      <dgm:t>
        <a:bodyPr/>
        <a:lstStyle/>
        <a:p>
          <a:endParaRPr lang="en-US">
            <a:latin typeface="Bookman Old Style" panose="02050604050505020204" pitchFamily="18" charset="0"/>
          </a:endParaRPr>
        </a:p>
      </dgm:t>
    </dgm:pt>
    <dgm:pt modelId="{087B7542-8573-4376-A854-AF831F083EED}">
      <dgm:prSet custT="1"/>
      <dgm:spPr/>
      <dgm:t>
        <a:bodyPr/>
        <a:lstStyle/>
        <a:p>
          <a:r>
            <a:rPr lang="en-US" sz="2400" dirty="0">
              <a:latin typeface="Britannic Bold" panose="020B0903060703020204" pitchFamily="34" charset="0"/>
            </a:rPr>
            <a:t>Affirmation</a:t>
          </a:r>
          <a:endParaRPr lang="en-US" sz="2800" dirty="0">
            <a:latin typeface="Britannic Bold" panose="020B0903060703020204" pitchFamily="34" charset="0"/>
          </a:endParaRPr>
        </a:p>
      </dgm:t>
    </dgm:pt>
    <dgm:pt modelId="{81A90DAC-6281-40F6-9806-13AFA660405B}" type="parTrans" cxnId="{3740483E-3D7B-483C-8354-8ABE7ACB9981}">
      <dgm:prSet/>
      <dgm:spPr/>
      <dgm:t>
        <a:bodyPr/>
        <a:lstStyle/>
        <a:p>
          <a:endParaRPr lang="en-US">
            <a:latin typeface="Bookman Old Style" panose="02050604050505020204" pitchFamily="18" charset="0"/>
          </a:endParaRPr>
        </a:p>
      </dgm:t>
    </dgm:pt>
    <dgm:pt modelId="{278359E6-8036-49A5-B04C-656B9AB17B0F}" type="sibTrans" cxnId="{3740483E-3D7B-483C-8354-8ABE7ACB9981}">
      <dgm:prSet/>
      <dgm:spPr/>
      <dgm:t>
        <a:bodyPr/>
        <a:lstStyle/>
        <a:p>
          <a:endParaRPr lang="en-US">
            <a:latin typeface="Bookman Old Style" panose="02050604050505020204" pitchFamily="18" charset="0"/>
          </a:endParaRPr>
        </a:p>
      </dgm:t>
    </dgm:pt>
    <dgm:pt modelId="{ACB94C54-B116-442B-AB10-C582424C0138}">
      <dgm:prSet custT="1"/>
      <dgm:spPr/>
      <dgm:t>
        <a:bodyPr/>
        <a:lstStyle/>
        <a:p>
          <a:r>
            <a:rPr lang="en-US" sz="1800" b="1" dirty="0">
              <a:solidFill>
                <a:schemeClr val="tx1"/>
              </a:solidFill>
              <a:latin typeface="Arial" panose="020B0604020202020204" pitchFamily="34" charset="0"/>
              <a:cs typeface="Arial" panose="020B0604020202020204" pitchFamily="34" charset="0"/>
            </a:rPr>
            <a:t>Cannot be answered with 1 word</a:t>
          </a:r>
        </a:p>
      </dgm:t>
    </dgm:pt>
    <dgm:pt modelId="{6CD8FB99-0C28-4E5B-9AD8-87DA3322EDB4}" type="parTrans" cxnId="{AD1270A9-294C-41A6-819E-607C4BEBA7F4}">
      <dgm:prSet/>
      <dgm:spPr/>
      <dgm:t>
        <a:bodyPr/>
        <a:lstStyle/>
        <a:p>
          <a:endParaRPr lang="en-US">
            <a:latin typeface="Bookman Old Style" panose="02050604050505020204" pitchFamily="18" charset="0"/>
          </a:endParaRPr>
        </a:p>
      </dgm:t>
    </dgm:pt>
    <dgm:pt modelId="{C67F3032-2DA1-4211-826E-F17E3E5BE085}" type="sibTrans" cxnId="{AD1270A9-294C-41A6-819E-607C4BEBA7F4}">
      <dgm:prSet/>
      <dgm:spPr/>
      <dgm:t>
        <a:bodyPr/>
        <a:lstStyle/>
        <a:p>
          <a:endParaRPr lang="en-US">
            <a:latin typeface="Bookman Old Style" panose="02050604050505020204" pitchFamily="18" charset="0"/>
          </a:endParaRPr>
        </a:p>
      </dgm:t>
    </dgm:pt>
    <dgm:pt modelId="{564E9847-61B8-4780-B6F5-BB726276D01E}">
      <dgm:prSet custT="1"/>
      <dgm:spPr/>
      <dgm:t>
        <a:bodyPr/>
        <a:lstStyle/>
        <a:p>
          <a:r>
            <a:rPr lang="en-US" sz="1800" b="1" dirty="0">
              <a:solidFill>
                <a:schemeClr val="tx1"/>
              </a:solidFill>
              <a:latin typeface="Arial" panose="020B0604020202020204" pitchFamily="34" charset="0"/>
              <a:cs typeface="Arial" panose="020B0604020202020204" pitchFamily="34" charset="0"/>
            </a:rPr>
            <a:t>Use specific compliments</a:t>
          </a:r>
        </a:p>
      </dgm:t>
    </dgm:pt>
    <dgm:pt modelId="{68430517-B4B1-42C5-924E-93DB98889A2B}" type="parTrans" cxnId="{779AD3F2-888A-4878-A853-306001727E05}">
      <dgm:prSet/>
      <dgm:spPr/>
      <dgm:t>
        <a:bodyPr/>
        <a:lstStyle/>
        <a:p>
          <a:endParaRPr lang="en-US">
            <a:latin typeface="Bookman Old Style" panose="02050604050505020204" pitchFamily="18" charset="0"/>
          </a:endParaRPr>
        </a:p>
      </dgm:t>
    </dgm:pt>
    <dgm:pt modelId="{0133D3EC-9B49-4BDA-A755-9C45AF49E95F}" type="sibTrans" cxnId="{779AD3F2-888A-4878-A853-306001727E05}">
      <dgm:prSet/>
      <dgm:spPr/>
      <dgm:t>
        <a:bodyPr/>
        <a:lstStyle/>
        <a:p>
          <a:endParaRPr lang="en-US">
            <a:latin typeface="Bookman Old Style" panose="02050604050505020204" pitchFamily="18" charset="0"/>
          </a:endParaRPr>
        </a:p>
      </dgm:t>
    </dgm:pt>
    <dgm:pt modelId="{C9237368-538A-4CED-92B3-8D6158E65DE7}">
      <dgm:prSet custT="1"/>
      <dgm:spPr/>
      <dgm:t>
        <a:bodyPr/>
        <a:lstStyle/>
        <a:p>
          <a:r>
            <a:rPr lang="en-US" sz="1800" b="1" dirty="0">
              <a:solidFill>
                <a:schemeClr val="tx1"/>
              </a:solidFill>
              <a:latin typeface="Arial" panose="020B0604020202020204" pitchFamily="34" charset="0"/>
              <a:cs typeface="Arial" panose="020B0604020202020204" pitchFamily="34" charset="0"/>
            </a:rPr>
            <a:t>Statements of Appreciation and Understanding</a:t>
          </a:r>
        </a:p>
      </dgm:t>
    </dgm:pt>
    <dgm:pt modelId="{43BD1CCA-59D9-43A8-8A08-F15D012B6397}" type="parTrans" cxnId="{960727DB-96DA-4CE9-A37F-5BB2B8A19883}">
      <dgm:prSet/>
      <dgm:spPr/>
      <dgm:t>
        <a:bodyPr/>
        <a:lstStyle/>
        <a:p>
          <a:endParaRPr lang="en-US">
            <a:latin typeface="Bookman Old Style" panose="02050604050505020204" pitchFamily="18" charset="0"/>
          </a:endParaRPr>
        </a:p>
      </dgm:t>
    </dgm:pt>
    <dgm:pt modelId="{02888D9D-8F91-402C-8A95-21D8F0AFBA59}" type="sibTrans" cxnId="{960727DB-96DA-4CE9-A37F-5BB2B8A19883}">
      <dgm:prSet/>
      <dgm:spPr/>
      <dgm:t>
        <a:bodyPr/>
        <a:lstStyle/>
        <a:p>
          <a:endParaRPr lang="en-US">
            <a:latin typeface="Bookman Old Style" panose="02050604050505020204" pitchFamily="18" charset="0"/>
          </a:endParaRPr>
        </a:p>
      </dgm:t>
    </dgm:pt>
    <dgm:pt modelId="{E994F142-1EE2-4F73-BADF-FF7CDDDAA3F6}">
      <dgm:prSet custT="1"/>
      <dgm:spPr/>
      <dgm:t>
        <a:bodyPr/>
        <a:lstStyle/>
        <a:p>
          <a:r>
            <a:rPr lang="en-US" sz="1800" b="1" dirty="0">
              <a:solidFill>
                <a:schemeClr val="tx1"/>
              </a:solidFill>
              <a:latin typeface="Arial" panose="020B0604020202020204" pitchFamily="34" charset="0"/>
              <a:cs typeface="Arial" panose="020B0604020202020204" pitchFamily="34" charset="0"/>
            </a:rPr>
            <a:t>Builds rapport and reinforces openness</a:t>
          </a:r>
        </a:p>
      </dgm:t>
    </dgm:pt>
    <dgm:pt modelId="{70C7F4B1-578B-4B31-A16A-CC8CEBFC85B0}" type="parTrans" cxnId="{F1CFE4DE-950F-48B7-A08C-2B1C311E6334}">
      <dgm:prSet/>
      <dgm:spPr/>
      <dgm:t>
        <a:bodyPr/>
        <a:lstStyle/>
        <a:p>
          <a:endParaRPr lang="en-US">
            <a:latin typeface="Bookman Old Style" panose="02050604050505020204" pitchFamily="18" charset="0"/>
          </a:endParaRPr>
        </a:p>
      </dgm:t>
    </dgm:pt>
    <dgm:pt modelId="{2E8FA44E-14FC-4148-ADF5-3DDA4A26ED1A}" type="sibTrans" cxnId="{F1CFE4DE-950F-48B7-A08C-2B1C311E6334}">
      <dgm:prSet/>
      <dgm:spPr/>
      <dgm:t>
        <a:bodyPr/>
        <a:lstStyle/>
        <a:p>
          <a:endParaRPr lang="en-US">
            <a:latin typeface="Bookman Old Style" panose="02050604050505020204" pitchFamily="18" charset="0"/>
          </a:endParaRPr>
        </a:p>
      </dgm:t>
    </dgm:pt>
    <dgm:pt modelId="{17E5BD51-4DC1-49C8-8FCC-5EE2F9E77D59}">
      <dgm:prSet custT="1"/>
      <dgm:spPr/>
      <dgm:t>
        <a:bodyPr/>
        <a:lstStyle/>
        <a:p>
          <a:r>
            <a:rPr lang="en-US" sz="1800" b="1" dirty="0">
              <a:solidFill>
                <a:schemeClr val="tx1"/>
              </a:solidFill>
              <a:latin typeface="Arial" panose="020B0604020202020204" pitchFamily="34" charset="0"/>
              <a:cs typeface="Arial" panose="020B0604020202020204" pitchFamily="34" charset="0"/>
            </a:rPr>
            <a:t>Builds self efficacy</a:t>
          </a:r>
        </a:p>
      </dgm:t>
    </dgm:pt>
    <dgm:pt modelId="{FB032CA7-6895-415B-B1A7-FB86D865D7E6}" type="parTrans" cxnId="{4B8C21CB-2978-4E31-B869-85F7BC71C7C9}">
      <dgm:prSet/>
      <dgm:spPr/>
      <dgm:t>
        <a:bodyPr/>
        <a:lstStyle/>
        <a:p>
          <a:endParaRPr lang="en-US">
            <a:latin typeface="Bookman Old Style" panose="02050604050505020204" pitchFamily="18" charset="0"/>
          </a:endParaRPr>
        </a:p>
      </dgm:t>
    </dgm:pt>
    <dgm:pt modelId="{47BF2252-9287-425F-9A3E-5C92BE938D1C}" type="sibTrans" cxnId="{4B8C21CB-2978-4E31-B869-85F7BC71C7C9}">
      <dgm:prSet/>
      <dgm:spPr/>
      <dgm:t>
        <a:bodyPr/>
        <a:lstStyle/>
        <a:p>
          <a:endParaRPr lang="en-US">
            <a:latin typeface="Bookman Old Style" panose="02050604050505020204" pitchFamily="18" charset="0"/>
          </a:endParaRPr>
        </a:p>
      </dgm:t>
    </dgm:pt>
    <dgm:pt modelId="{CEBB5BE2-6AEA-4EFB-A1D4-56FBC50931FA}">
      <dgm:prSet custT="1"/>
      <dgm:spPr/>
      <dgm:t>
        <a:bodyPr/>
        <a:lstStyle/>
        <a:p>
          <a:r>
            <a:rPr lang="en-US" sz="1800" b="1" dirty="0">
              <a:solidFill>
                <a:schemeClr val="tx1"/>
              </a:solidFill>
              <a:latin typeface="Arial" panose="020B0604020202020204" pitchFamily="34" charset="0"/>
              <a:cs typeface="Arial" panose="020B0604020202020204" pitchFamily="34" charset="0"/>
            </a:rPr>
            <a:t>Making a guess at what the student means</a:t>
          </a:r>
        </a:p>
      </dgm:t>
    </dgm:pt>
    <dgm:pt modelId="{EB322F24-A569-4372-8554-F71FC6B2A7EC}" type="parTrans" cxnId="{8D68158B-CEAA-4F39-9101-361D7731A407}">
      <dgm:prSet/>
      <dgm:spPr/>
      <dgm:t>
        <a:bodyPr/>
        <a:lstStyle/>
        <a:p>
          <a:endParaRPr lang="en-US">
            <a:latin typeface="Bookman Old Style" panose="02050604050505020204" pitchFamily="18" charset="0"/>
          </a:endParaRPr>
        </a:p>
      </dgm:t>
    </dgm:pt>
    <dgm:pt modelId="{65D19311-378F-4C0C-BAD8-1920941C5F0D}" type="sibTrans" cxnId="{8D68158B-CEAA-4F39-9101-361D7731A407}">
      <dgm:prSet/>
      <dgm:spPr/>
      <dgm:t>
        <a:bodyPr/>
        <a:lstStyle/>
        <a:p>
          <a:endParaRPr lang="en-US">
            <a:latin typeface="Bookman Old Style" panose="02050604050505020204" pitchFamily="18" charset="0"/>
          </a:endParaRPr>
        </a:p>
      </dgm:t>
    </dgm:pt>
    <dgm:pt modelId="{6931DB9C-4C80-4385-A826-7F50EA34CF17}">
      <dgm:prSet custT="1"/>
      <dgm:spPr/>
      <dgm:t>
        <a:bodyPr/>
        <a:lstStyle/>
        <a:p>
          <a:r>
            <a:rPr lang="en-US" sz="1800" b="1" dirty="0">
              <a:solidFill>
                <a:schemeClr val="tx1"/>
              </a:solidFill>
              <a:latin typeface="Arial" panose="020B0604020202020204" pitchFamily="34" charset="0"/>
              <a:cs typeface="Arial" panose="020B0604020202020204" pitchFamily="34" charset="0"/>
            </a:rPr>
            <a:t>What they say and what I interpret could mean 2 different things</a:t>
          </a:r>
        </a:p>
      </dgm:t>
    </dgm:pt>
    <dgm:pt modelId="{7B4CA4BA-B4F4-4D72-9E43-F6FD627294D9}" type="parTrans" cxnId="{73AB5EB9-B78F-4FB6-8D54-8FF31BDB355F}">
      <dgm:prSet/>
      <dgm:spPr/>
      <dgm:t>
        <a:bodyPr/>
        <a:lstStyle/>
        <a:p>
          <a:endParaRPr lang="en-US">
            <a:latin typeface="Bookman Old Style" panose="02050604050505020204" pitchFamily="18" charset="0"/>
          </a:endParaRPr>
        </a:p>
      </dgm:t>
    </dgm:pt>
    <dgm:pt modelId="{C5733B64-30F0-4240-A237-57BE3E24D72A}" type="sibTrans" cxnId="{73AB5EB9-B78F-4FB6-8D54-8FF31BDB355F}">
      <dgm:prSet/>
      <dgm:spPr/>
      <dgm:t>
        <a:bodyPr/>
        <a:lstStyle/>
        <a:p>
          <a:endParaRPr lang="en-US">
            <a:latin typeface="Bookman Old Style" panose="02050604050505020204" pitchFamily="18" charset="0"/>
          </a:endParaRPr>
        </a:p>
      </dgm:t>
    </dgm:pt>
    <dgm:pt modelId="{1E14DFF9-027C-4958-BC72-DEB767AD8C50}">
      <dgm:prSet custT="1"/>
      <dgm:spPr/>
      <dgm:t>
        <a:bodyPr/>
        <a:lstStyle/>
        <a:p>
          <a:r>
            <a:rPr lang="en-US" sz="1800" b="1" dirty="0">
              <a:solidFill>
                <a:schemeClr val="tx1"/>
              </a:solidFill>
              <a:latin typeface="Arial" panose="020B0604020202020204" pitchFamily="34" charset="0"/>
              <a:cs typeface="Arial" panose="020B0604020202020204" pitchFamily="34" charset="0"/>
            </a:rPr>
            <a:t>In statement form, not question</a:t>
          </a:r>
        </a:p>
      </dgm:t>
    </dgm:pt>
    <dgm:pt modelId="{28306EF2-3911-418C-8B03-DD356956139D}" type="parTrans" cxnId="{5D800A77-25C0-4197-A0D8-896C17F3B77C}">
      <dgm:prSet/>
      <dgm:spPr/>
      <dgm:t>
        <a:bodyPr/>
        <a:lstStyle/>
        <a:p>
          <a:endParaRPr lang="en-US">
            <a:latin typeface="Bookman Old Style" panose="02050604050505020204" pitchFamily="18" charset="0"/>
          </a:endParaRPr>
        </a:p>
      </dgm:t>
    </dgm:pt>
    <dgm:pt modelId="{4E9AF466-78DF-483F-B5FB-47B80DBF8F93}" type="sibTrans" cxnId="{5D800A77-25C0-4197-A0D8-896C17F3B77C}">
      <dgm:prSet/>
      <dgm:spPr/>
      <dgm:t>
        <a:bodyPr/>
        <a:lstStyle/>
        <a:p>
          <a:endParaRPr lang="en-US">
            <a:latin typeface="Bookman Old Style" panose="02050604050505020204" pitchFamily="18" charset="0"/>
          </a:endParaRPr>
        </a:p>
      </dgm:t>
    </dgm:pt>
    <dgm:pt modelId="{7A9331BE-23EF-43AF-AA03-F6C896702B65}">
      <dgm:prSet custT="1"/>
      <dgm:spPr/>
      <dgm:t>
        <a:bodyPr/>
        <a:lstStyle/>
        <a:p>
          <a:r>
            <a:rPr lang="en-US" sz="2000" b="1">
              <a:solidFill>
                <a:schemeClr val="tx1"/>
              </a:solidFill>
              <a:latin typeface="Arial" panose="020B0604020202020204" pitchFamily="34" charset="0"/>
              <a:cs typeface="Arial" panose="020B0604020202020204" pitchFamily="34" charset="0"/>
            </a:rPr>
            <a:t>Collective summary</a:t>
          </a:r>
        </a:p>
      </dgm:t>
    </dgm:pt>
    <dgm:pt modelId="{914891C2-5324-4A15-98FE-74F7FDA61A22}" type="parTrans" cxnId="{0D0AC8BC-2009-4049-8855-952A0644E3B2}">
      <dgm:prSet/>
      <dgm:spPr/>
      <dgm:t>
        <a:bodyPr/>
        <a:lstStyle/>
        <a:p>
          <a:endParaRPr lang="en-US">
            <a:latin typeface="Bookman Old Style" panose="02050604050505020204" pitchFamily="18" charset="0"/>
          </a:endParaRPr>
        </a:p>
      </dgm:t>
    </dgm:pt>
    <dgm:pt modelId="{5B4BD150-1463-43F2-967B-D2ADA8D2CE9E}" type="sibTrans" cxnId="{0D0AC8BC-2009-4049-8855-952A0644E3B2}">
      <dgm:prSet/>
      <dgm:spPr/>
      <dgm:t>
        <a:bodyPr/>
        <a:lstStyle/>
        <a:p>
          <a:endParaRPr lang="en-US">
            <a:latin typeface="Bookman Old Style" panose="02050604050505020204" pitchFamily="18" charset="0"/>
          </a:endParaRPr>
        </a:p>
      </dgm:t>
    </dgm:pt>
    <dgm:pt modelId="{BE69B52D-B850-4BBC-AF5C-3377744CAA75}">
      <dgm:prSet custT="1"/>
      <dgm:spPr/>
      <dgm:t>
        <a:bodyPr/>
        <a:lstStyle/>
        <a:p>
          <a:r>
            <a:rPr lang="en-US" sz="2000" b="1">
              <a:solidFill>
                <a:schemeClr val="tx1"/>
              </a:solidFill>
              <a:latin typeface="Arial" panose="020B0604020202020204" pitchFamily="34" charset="0"/>
              <a:cs typeface="Arial" panose="020B0604020202020204" pitchFamily="34" charset="0"/>
            </a:rPr>
            <a:t>Linking summary</a:t>
          </a:r>
        </a:p>
      </dgm:t>
    </dgm:pt>
    <dgm:pt modelId="{5DC71796-9FE7-4254-9C53-F09732BDF767}" type="parTrans" cxnId="{2720A084-79BA-4188-A952-13624AB42DDF}">
      <dgm:prSet/>
      <dgm:spPr/>
      <dgm:t>
        <a:bodyPr/>
        <a:lstStyle/>
        <a:p>
          <a:endParaRPr lang="en-US">
            <a:latin typeface="Bookman Old Style" panose="02050604050505020204" pitchFamily="18" charset="0"/>
          </a:endParaRPr>
        </a:p>
      </dgm:t>
    </dgm:pt>
    <dgm:pt modelId="{FA8E72CA-964B-443C-9869-C791FC77C0BB}" type="sibTrans" cxnId="{2720A084-79BA-4188-A952-13624AB42DDF}">
      <dgm:prSet/>
      <dgm:spPr/>
      <dgm:t>
        <a:bodyPr/>
        <a:lstStyle/>
        <a:p>
          <a:endParaRPr lang="en-US">
            <a:latin typeface="Bookman Old Style" panose="02050604050505020204" pitchFamily="18" charset="0"/>
          </a:endParaRPr>
        </a:p>
      </dgm:t>
    </dgm:pt>
    <dgm:pt modelId="{15209A0F-EF12-4F52-9E30-A0E0085A9BBB}">
      <dgm:prSet custT="1"/>
      <dgm:spPr/>
      <dgm:t>
        <a:bodyPr/>
        <a:lstStyle/>
        <a:p>
          <a:r>
            <a:rPr lang="en-US" sz="2000" b="1" dirty="0">
              <a:solidFill>
                <a:schemeClr val="tx1"/>
              </a:solidFill>
              <a:latin typeface="Arial" panose="020B0604020202020204" pitchFamily="34" charset="0"/>
              <a:cs typeface="Arial" panose="020B0604020202020204" pitchFamily="34" charset="0"/>
            </a:rPr>
            <a:t>Transitional summary </a:t>
          </a:r>
        </a:p>
      </dgm:t>
    </dgm:pt>
    <dgm:pt modelId="{305838D5-5CE1-42CE-BFA0-07B717ADBA4D}" type="parTrans" cxnId="{4B1902AD-C236-4670-B86F-61631A2CFA49}">
      <dgm:prSet/>
      <dgm:spPr/>
      <dgm:t>
        <a:bodyPr/>
        <a:lstStyle/>
        <a:p>
          <a:endParaRPr lang="en-US">
            <a:latin typeface="Bookman Old Style" panose="02050604050505020204" pitchFamily="18" charset="0"/>
          </a:endParaRPr>
        </a:p>
      </dgm:t>
    </dgm:pt>
    <dgm:pt modelId="{82FD4A83-6533-4BC6-A271-FA4ABF45EC94}" type="sibTrans" cxnId="{4B1902AD-C236-4670-B86F-61631A2CFA49}">
      <dgm:prSet/>
      <dgm:spPr/>
      <dgm:t>
        <a:bodyPr/>
        <a:lstStyle/>
        <a:p>
          <a:endParaRPr lang="en-US">
            <a:latin typeface="Bookman Old Style" panose="02050604050505020204" pitchFamily="18" charset="0"/>
          </a:endParaRPr>
        </a:p>
      </dgm:t>
    </dgm:pt>
    <dgm:pt modelId="{2D8D58FC-CA8A-4FF6-8B57-7C53AF7FC619}">
      <dgm:prSet custT="1"/>
      <dgm:spPr/>
      <dgm:t>
        <a:bodyPr/>
        <a:lstStyle/>
        <a:p>
          <a:endParaRPr lang="en-US" sz="1800" b="1" dirty="0">
            <a:solidFill>
              <a:schemeClr val="tx1"/>
            </a:solidFill>
            <a:latin typeface="Arial" panose="020B0604020202020204" pitchFamily="34" charset="0"/>
            <a:cs typeface="Arial" panose="020B0604020202020204" pitchFamily="34" charset="0"/>
          </a:endParaRPr>
        </a:p>
      </dgm:t>
    </dgm:pt>
    <dgm:pt modelId="{1F79ACB1-5CCD-438D-AE58-AC86BF4AA077}" type="sibTrans" cxnId="{1337A531-1959-4EB8-929F-D7CF163312C6}">
      <dgm:prSet/>
      <dgm:spPr/>
      <dgm:t>
        <a:bodyPr/>
        <a:lstStyle/>
        <a:p>
          <a:endParaRPr lang="en-US"/>
        </a:p>
      </dgm:t>
    </dgm:pt>
    <dgm:pt modelId="{7C0A7A35-C282-42D4-9739-6A86887EC9DB}" type="parTrans" cxnId="{1337A531-1959-4EB8-929F-D7CF163312C6}">
      <dgm:prSet/>
      <dgm:spPr/>
      <dgm:t>
        <a:bodyPr/>
        <a:lstStyle/>
        <a:p>
          <a:endParaRPr lang="en-US"/>
        </a:p>
      </dgm:t>
    </dgm:pt>
    <dgm:pt modelId="{90C3A3E0-990A-41E3-988E-8C103E7874BF}" type="pres">
      <dgm:prSet presAssocID="{CFED9450-C196-4BC9-BFD8-830331E926B9}" presName="Name0" presStyleCnt="0">
        <dgm:presLayoutVars>
          <dgm:dir/>
          <dgm:animLvl val="lvl"/>
          <dgm:resizeHandles val="exact"/>
        </dgm:presLayoutVars>
      </dgm:prSet>
      <dgm:spPr/>
    </dgm:pt>
    <dgm:pt modelId="{7B58522E-5231-4D54-88FD-4A6AF30E1E03}" type="pres">
      <dgm:prSet presAssocID="{FE9B100A-ADF6-4572-B7C7-AE41DC9D8273}" presName="linNode" presStyleCnt="0"/>
      <dgm:spPr/>
    </dgm:pt>
    <dgm:pt modelId="{72EF8104-A39F-4AC8-A530-7147FE2E7DC3}" type="pres">
      <dgm:prSet presAssocID="{FE9B100A-ADF6-4572-B7C7-AE41DC9D8273}" presName="parTx" presStyleLbl="revTx" presStyleIdx="0" presStyleCnt="4">
        <dgm:presLayoutVars>
          <dgm:chMax val="1"/>
          <dgm:bulletEnabled val="1"/>
        </dgm:presLayoutVars>
      </dgm:prSet>
      <dgm:spPr/>
    </dgm:pt>
    <dgm:pt modelId="{1AB81796-4A99-4DF7-A8E5-B53E57AF483F}" type="pres">
      <dgm:prSet presAssocID="{FE9B100A-ADF6-4572-B7C7-AE41DC9D8273}" presName="bracket" presStyleLbl="parChTrans1D1" presStyleIdx="0" presStyleCnt="4"/>
      <dgm:spPr>
        <a:ln w="38100">
          <a:solidFill>
            <a:srgbClr val="4B8BAB"/>
          </a:solidFill>
        </a:ln>
      </dgm:spPr>
    </dgm:pt>
    <dgm:pt modelId="{0F18C6E7-67ED-4580-BACE-28C341BBCC51}" type="pres">
      <dgm:prSet presAssocID="{FE9B100A-ADF6-4572-B7C7-AE41DC9D8273}" presName="spH" presStyleCnt="0"/>
      <dgm:spPr/>
    </dgm:pt>
    <dgm:pt modelId="{7391118B-F10B-41AB-9E80-2A90BBE38C0A}" type="pres">
      <dgm:prSet presAssocID="{FE9B100A-ADF6-4572-B7C7-AE41DC9D8273}" presName="desTx" presStyleLbl="node1" presStyleIdx="0" presStyleCnt="4">
        <dgm:presLayoutVars>
          <dgm:bulletEnabled val="1"/>
        </dgm:presLayoutVars>
      </dgm:prSet>
      <dgm:spPr/>
    </dgm:pt>
    <dgm:pt modelId="{7AEF2173-585B-4EC2-ABCA-0A34D43695A4}" type="pres">
      <dgm:prSet presAssocID="{EE4C3CD0-5C5C-446A-AFED-7915FFD4C456}" presName="spV" presStyleCnt="0"/>
      <dgm:spPr/>
    </dgm:pt>
    <dgm:pt modelId="{C2532D6E-18AC-4CCA-993F-68A0AD96CF74}" type="pres">
      <dgm:prSet presAssocID="{087B7542-8573-4376-A854-AF831F083EED}" presName="linNode" presStyleCnt="0"/>
      <dgm:spPr/>
    </dgm:pt>
    <dgm:pt modelId="{12F81952-A033-4880-9972-EA7C049B86D0}" type="pres">
      <dgm:prSet presAssocID="{087B7542-8573-4376-A854-AF831F083EED}" presName="parTx" presStyleLbl="revTx" presStyleIdx="1" presStyleCnt="4">
        <dgm:presLayoutVars>
          <dgm:chMax val="1"/>
          <dgm:bulletEnabled val="1"/>
        </dgm:presLayoutVars>
      </dgm:prSet>
      <dgm:spPr/>
    </dgm:pt>
    <dgm:pt modelId="{03D7885B-AF8F-4487-BBB6-BB5F88035114}" type="pres">
      <dgm:prSet presAssocID="{087B7542-8573-4376-A854-AF831F083EED}" presName="bracket" presStyleLbl="parChTrans1D1" presStyleIdx="1" presStyleCnt="4"/>
      <dgm:spPr>
        <a:ln w="38100">
          <a:solidFill>
            <a:srgbClr val="4B8BAB"/>
          </a:solidFill>
        </a:ln>
      </dgm:spPr>
    </dgm:pt>
    <dgm:pt modelId="{92E16961-BB57-4C35-A467-00BA63C87369}" type="pres">
      <dgm:prSet presAssocID="{087B7542-8573-4376-A854-AF831F083EED}" presName="spH" presStyleCnt="0"/>
      <dgm:spPr/>
    </dgm:pt>
    <dgm:pt modelId="{43966D3F-491C-4005-90DF-768EC44621A7}" type="pres">
      <dgm:prSet presAssocID="{087B7542-8573-4376-A854-AF831F083EED}" presName="desTx" presStyleLbl="node1" presStyleIdx="1" presStyleCnt="4">
        <dgm:presLayoutVars>
          <dgm:bulletEnabled val="1"/>
        </dgm:presLayoutVars>
      </dgm:prSet>
      <dgm:spPr/>
    </dgm:pt>
    <dgm:pt modelId="{CDD24C28-EF04-4C7A-BA7F-4CE2EAAB6C56}" type="pres">
      <dgm:prSet presAssocID="{278359E6-8036-49A5-B04C-656B9AB17B0F}" presName="spV" presStyleCnt="0"/>
      <dgm:spPr/>
    </dgm:pt>
    <dgm:pt modelId="{CD06E394-AA98-48EB-9240-06ED0F4DA26A}" type="pres">
      <dgm:prSet presAssocID="{D8784FC2-24F4-437F-BCF6-802529AECD3C}" presName="linNode" presStyleCnt="0"/>
      <dgm:spPr/>
    </dgm:pt>
    <dgm:pt modelId="{2C31740F-7610-4FBA-B530-F311D4254750}" type="pres">
      <dgm:prSet presAssocID="{D8784FC2-24F4-437F-BCF6-802529AECD3C}" presName="parTx" presStyleLbl="revTx" presStyleIdx="2" presStyleCnt="4">
        <dgm:presLayoutVars>
          <dgm:chMax val="1"/>
          <dgm:bulletEnabled val="1"/>
        </dgm:presLayoutVars>
      </dgm:prSet>
      <dgm:spPr/>
    </dgm:pt>
    <dgm:pt modelId="{1E13F2D7-DE6A-42BB-8C37-04FA2AB7D225}" type="pres">
      <dgm:prSet presAssocID="{D8784FC2-24F4-437F-BCF6-802529AECD3C}" presName="bracket" presStyleLbl="parChTrans1D1" presStyleIdx="2" presStyleCnt="4"/>
      <dgm:spPr>
        <a:ln w="38100">
          <a:solidFill>
            <a:srgbClr val="4B8BAB"/>
          </a:solidFill>
        </a:ln>
      </dgm:spPr>
    </dgm:pt>
    <dgm:pt modelId="{56D5882B-7CC5-4B28-8592-D00CA969242F}" type="pres">
      <dgm:prSet presAssocID="{D8784FC2-24F4-437F-BCF6-802529AECD3C}" presName="spH" presStyleCnt="0"/>
      <dgm:spPr/>
    </dgm:pt>
    <dgm:pt modelId="{DFB82A0D-968C-46C3-A84A-2AFD7F1141A6}" type="pres">
      <dgm:prSet presAssocID="{D8784FC2-24F4-437F-BCF6-802529AECD3C}" presName="desTx" presStyleLbl="node1" presStyleIdx="2" presStyleCnt="4">
        <dgm:presLayoutVars>
          <dgm:bulletEnabled val="1"/>
        </dgm:presLayoutVars>
      </dgm:prSet>
      <dgm:spPr/>
    </dgm:pt>
    <dgm:pt modelId="{EB708B50-A10E-4F5B-8662-192BAA9EC889}" type="pres">
      <dgm:prSet presAssocID="{56BDC05B-B010-4996-800B-2F1E04E9CF34}" presName="spV" presStyleCnt="0"/>
      <dgm:spPr/>
    </dgm:pt>
    <dgm:pt modelId="{4CB6E616-7050-4F43-A9D9-E1D823B4BBB1}" type="pres">
      <dgm:prSet presAssocID="{EC837A8A-E7F4-4515-945B-9AF26105DB48}" presName="linNode" presStyleCnt="0"/>
      <dgm:spPr/>
    </dgm:pt>
    <dgm:pt modelId="{6D74E276-5C51-4BF4-9A29-C1BF478F2ECB}" type="pres">
      <dgm:prSet presAssocID="{EC837A8A-E7F4-4515-945B-9AF26105DB48}" presName="parTx" presStyleLbl="revTx" presStyleIdx="3" presStyleCnt="4">
        <dgm:presLayoutVars>
          <dgm:chMax val="1"/>
          <dgm:bulletEnabled val="1"/>
        </dgm:presLayoutVars>
      </dgm:prSet>
      <dgm:spPr/>
    </dgm:pt>
    <dgm:pt modelId="{D6E091B9-B89A-4291-8756-D04817F91A5F}" type="pres">
      <dgm:prSet presAssocID="{EC837A8A-E7F4-4515-945B-9AF26105DB48}" presName="bracket" presStyleLbl="parChTrans1D1" presStyleIdx="3" presStyleCnt="4"/>
      <dgm:spPr>
        <a:ln w="38100">
          <a:solidFill>
            <a:srgbClr val="4B8BAB"/>
          </a:solidFill>
        </a:ln>
      </dgm:spPr>
    </dgm:pt>
    <dgm:pt modelId="{032F7AC0-7887-45A3-B278-238C894BF28D}" type="pres">
      <dgm:prSet presAssocID="{EC837A8A-E7F4-4515-945B-9AF26105DB48}" presName="spH" presStyleCnt="0"/>
      <dgm:spPr/>
    </dgm:pt>
    <dgm:pt modelId="{E552AC0F-9FF6-48EE-A6B8-40F7EF525A57}" type="pres">
      <dgm:prSet presAssocID="{EC837A8A-E7F4-4515-945B-9AF26105DB48}" presName="desTx" presStyleLbl="node1" presStyleIdx="3" presStyleCnt="4">
        <dgm:presLayoutVars>
          <dgm:bulletEnabled val="1"/>
        </dgm:presLayoutVars>
      </dgm:prSet>
      <dgm:spPr/>
    </dgm:pt>
  </dgm:ptLst>
  <dgm:cxnLst>
    <dgm:cxn modelId="{4B8C21CB-2978-4E31-B869-85F7BC71C7C9}" srcId="{087B7542-8573-4376-A854-AF831F083EED}" destId="{17E5BD51-4DC1-49C8-8FCC-5EE2F9E77D59}" srcOrd="3" destOrd="0" parTransId="{FB032CA7-6895-415B-B1A7-FB86D865D7E6}" sibTransId="{47BF2252-9287-425F-9A3E-5C92BE938D1C}"/>
    <dgm:cxn modelId="{0BEDCDCE-49F5-42D7-8651-7325A61F42AA}" type="presOf" srcId="{15209A0F-EF12-4F52-9E30-A0E0085A9BBB}" destId="{E552AC0F-9FF6-48EE-A6B8-40F7EF525A57}" srcOrd="0" destOrd="2" presId="urn:diagrams.loki3.com/BracketList"/>
    <dgm:cxn modelId="{FCCABDE4-9FB6-46E7-8B6D-877E4FDB75B9}" type="presOf" srcId="{ACB94C54-B116-442B-AB10-C582424C0138}" destId="{7391118B-F10B-41AB-9E80-2A90BBE38C0A}" srcOrd="0" destOrd="0" presId="urn:diagrams.loki3.com/BracketList"/>
    <dgm:cxn modelId="{FD7BC1A6-35A1-4C7E-8D1D-1B5C12906AD2}" type="presOf" srcId="{C9237368-538A-4CED-92B3-8D6158E65DE7}" destId="{43966D3F-491C-4005-90DF-768EC44621A7}" srcOrd="0" destOrd="1" presId="urn:diagrams.loki3.com/BracketList"/>
    <dgm:cxn modelId="{3740483E-3D7B-483C-8354-8ABE7ACB9981}" srcId="{CFED9450-C196-4BC9-BFD8-830331E926B9}" destId="{087B7542-8573-4376-A854-AF831F083EED}" srcOrd="1" destOrd="0" parTransId="{81A90DAC-6281-40F6-9806-13AFA660405B}" sibTransId="{278359E6-8036-49A5-B04C-656B9AB17B0F}"/>
    <dgm:cxn modelId="{5D800A77-25C0-4197-A0D8-896C17F3B77C}" srcId="{6931DB9C-4C80-4385-A826-7F50EA34CF17}" destId="{1E14DFF9-027C-4958-BC72-DEB767AD8C50}" srcOrd="0" destOrd="0" parTransId="{28306EF2-3911-418C-8B03-DD356956139D}" sibTransId="{4E9AF466-78DF-483F-B5FB-47B80DBF8F93}"/>
    <dgm:cxn modelId="{F9DD78C0-9F8E-4603-92FA-482E43E22060}" type="presOf" srcId="{FE9B100A-ADF6-4572-B7C7-AE41DC9D8273}" destId="{72EF8104-A39F-4AC8-A530-7147FE2E7DC3}" srcOrd="0" destOrd="0" presId="urn:diagrams.loki3.com/BracketList"/>
    <dgm:cxn modelId="{696879C2-7837-4608-A516-56D2146C9170}" type="presOf" srcId="{D8784FC2-24F4-437F-BCF6-802529AECD3C}" destId="{2C31740F-7610-4FBA-B530-F311D4254750}" srcOrd="0" destOrd="0" presId="urn:diagrams.loki3.com/BracketList"/>
    <dgm:cxn modelId="{BDB7C271-2071-454E-9505-D938923BAB88}" type="presOf" srcId="{1E14DFF9-027C-4958-BC72-DEB767AD8C50}" destId="{DFB82A0D-968C-46C3-A84A-2AFD7F1141A6}" srcOrd="0" destOrd="2" presId="urn:diagrams.loki3.com/BracketList"/>
    <dgm:cxn modelId="{8D68158B-CEAA-4F39-9101-361D7731A407}" srcId="{D8784FC2-24F4-437F-BCF6-802529AECD3C}" destId="{CEBB5BE2-6AEA-4EFB-A1D4-56FBC50931FA}" srcOrd="0" destOrd="0" parTransId="{EB322F24-A569-4372-8554-F71FC6B2A7EC}" sibTransId="{65D19311-378F-4C0C-BAD8-1920941C5F0D}"/>
    <dgm:cxn modelId="{B143683D-ADD8-4F30-B34D-23369467E164}" type="presOf" srcId="{CEBB5BE2-6AEA-4EFB-A1D4-56FBC50931FA}" destId="{DFB82A0D-968C-46C3-A84A-2AFD7F1141A6}" srcOrd="0" destOrd="0" presId="urn:diagrams.loki3.com/BracketList"/>
    <dgm:cxn modelId="{F43B68F8-0937-4750-9242-8CD2D1F7CFE3}" type="presOf" srcId="{E994F142-1EE2-4F73-BADF-FF7CDDDAA3F6}" destId="{43966D3F-491C-4005-90DF-768EC44621A7}" srcOrd="0" destOrd="2" presId="urn:diagrams.loki3.com/BracketList"/>
    <dgm:cxn modelId="{AD1270A9-294C-41A6-819E-607C4BEBA7F4}" srcId="{FE9B100A-ADF6-4572-B7C7-AE41DC9D8273}" destId="{ACB94C54-B116-442B-AB10-C582424C0138}" srcOrd="0" destOrd="0" parTransId="{6CD8FB99-0C28-4E5B-9AD8-87DA3322EDB4}" sibTransId="{C67F3032-2DA1-4211-826E-F17E3E5BE085}"/>
    <dgm:cxn modelId="{F564BB78-DC5C-4DD1-80CB-638472B060EC}" type="presOf" srcId="{6931DB9C-4C80-4385-A826-7F50EA34CF17}" destId="{DFB82A0D-968C-46C3-A84A-2AFD7F1141A6}" srcOrd="0" destOrd="1" presId="urn:diagrams.loki3.com/BracketList"/>
    <dgm:cxn modelId="{9FCD04A9-4C75-4551-8506-2E049F02F5B1}" type="presOf" srcId="{CFED9450-C196-4BC9-BFD8-830331E926B9}" destId="{90C3A3E0-990A-41E3-988E-8C103E7874BF}" srcOrd="0" destOrd="0" presId="urn:diagrams.loki3.com/BracketList"/>
    <dgm:cxn modelId="{9AEC6F1B-6B31-49BA-9377-85528C233A9F}" type="presOf" srcId="{564E9847-61B8-4780-B6F5-BB726276D01E}" destId="{43966D3F-491C-4005-90DF-768EC44621A7}" srcOrd="0" destOrd="0" presId="urn:diagrams.loki3.com/BracketList"/>
    <dgm:cxn modelId="{5440BDBC-7F87-4A61-9DF1-2EAD97E39002}" type="presOf" srcId="{087B7542-8573-4376-A854-AF831F083EED}" destId="{12F81952-A033-4880-9972-EA7C049B86D0}" srcOrd="0" destOrd="0" presId="urn:diagrams.loki3.com/BracketList"/>
    <dgm:cxn modelId="{750B3678-AFCD-46E9-A313-6E668B8E648A}" type="presOf" srcId="{BE69B52D-B850-4BBC-AF5C-3377744CAA75}" destId="{E552AC0F-9FF6-48EE-A6B8-40F7EF525A57}" srcOrd="0" destOrd="1" presId="urn:diagrams.loki3.com/BracketList"/>
    <dgm:cxn modelId="{1337A531-1959-4EB8-929F-D7CF163312C6}" srcId="{FE9B100A-ADF6-4572-B7C7-AE41DC9D8273}" destId="{2D8D58FC-CA8A-4FF6-8B57-7C53AF7FC619}" srcOrd="1" destOrd="0" parTransId="{7C0A7A35-C282-42D4-9739-6A86887EC9DB}" sibTransId="{1F79ACB1-5CCD-438D-AE58-AC86BF4AA077}"/>
    <dgm:cxn modelId="{9181B929-97BB-476E-BBC9-A641F294B0A0}" type="presOf" srcId="{2D8D58FC-CA8A-4FF6-8B57-7C53AF7FC619}" destId="{7391118B-F10B-41AB-9E80-2A90BBE38C0A}" srcOrd="0" destOrd="1" presId="urn:diagrams.loki3.com/BracketList"/>
    <dgm:cxn modelId="{960727DB-96DA-4CE9-A37F-5BB2B8A19883}" srcId="{087B7542-8573-4376-A854-AF831F083EED}" destId="{C9237368-538A-4CED-92B3-8D6158E65DE7}" srcOrd="1" destOrd="0" parTransId="{43BD1CCA-59D9-43A8-8A08-F15D012B6397}" sibTransId="{02888D9D-8F91-402C-8A95-21D8F0AFBA59}"/>
    <dgm:cxn modelId="{9A025290-13B7-435E-8E82-0842AD7FD155}" srcId="{CFED9450-C196-4BC9-BFD8-830331E926B9}" destId="{D8784FC2-24F4-437F-BCF6-802529AECD3C}" srcOrd="2" destOrd="0" parTransId="{2F883FBC-F8F6-4C06-932A-1D48478D3C3A}" sibTransId="{56BDC05B-B010-4996-800B-2F1E04E9CF34}"/>
    <dgm:cxn modelId="{C457CC5C-C8A4-4BB5-80D5-0AD44494DB76}" srcId="{CFED9450-C196-4BC9-BFD8-830331E926B9}" destId="{EC837A8A-E7F4-4515-945B-9AF26105DB48}" srcOrd="3" destOrd="0" parTransId="{31F604C9-9203-4196-8124-AB84A477E2D7}" sibTransId="{2FE6C828-3075-453A-BB04-73B89F9B03B8}"/>
    <dgm:cxn modelId="{73AB5EB9-B78F-4FB6-8D54-8FF31BDB355F}" srcId="{D8784FC2-24F4-437F-BCF6-802529AECD3C}" destId="{6931DB9C-4C80-4385-A826-7F50EA34CF17}" srcOrd="1" destOrd="0" parTransId="{7B4CA4BA-B4F4-4D72-9E43-F6FD627294D9}" sibTransId="{C5733B64-30F0-4240-A237-57BE3E24D72A}"/>
    <dgm:cxn modelId="{0D0AC8BC-2009-4049-8855-952A0644E3B2}" srcId="{EC837A8A-E7F4-4515-945B-9AF26105DB48}" destId="{7A9331BE-23EF-43AF-AA03-F6C896702B65}" srcOrd="0" destOrd="0" parTransId="{914891C2-5324-4A15-98FE-74F7FDA61A22}" sibTransId="{5B4BD150-1463-43F2-967B-D2ADA8D2CE9E}"/>
    <dgm:cxn modelId="{F1CFE4DE-950F-48B7-A08C-2B1C311E6334}" srcId="{087B7542-8573-4376-A854-AF831F083EED}" destId="{E994F142-1EE2-4F73-BADF-FF7CDDDAA3F6}" srcOrd="2" destOrd="0" parTransId="{70C7F4B1-578B-4B31-A16A-CC8CEBFC85B0}" sibTransId="{2E8FA44E-14FC-4148-ADF5-3DDA4A26ED1A}"/>
    <dgm:cxn modelId="{1284E4F9-C967-4C89-BE90-B851DCB0D785}" type="presOf" srcId="{EC837A8A-E7F4-4515-945B-9AF26105DB48}" destId="{6D74E276-5C51-4BF4-9A29-C1BF478F2ECB}" srcOrd="0" destOrd="0" presId="urn:diagrams.loki3.com/BracketList"/>
    <dgm:cxn modelId="{7B75BA39-19AF-4AF0-9185-E02F39FA5729}" type="presOf" srcId="{7A9331BE-23EF-43AF-AA03-F6C896702B65}" destId="{E552AC0F-9FF6-48EE-A6B8-40F7EF525A57}" srcOrd="0" destOrd="0" presId="urn:diagrams.loki3.com/BracketList"/>
    <dgm:cxn modelId="{AD5646B5-72E4-4661-897E-44A0BD60CD70}" type="presOf" srcId="{17E5BD51-4DC1-49C8-8FCC-5EE2F9E77D59}" destId="{43966D3F-491C-4005-90DF-768EC44621A7}" srcOrd="0" destOrd="3" presId="urn:diagrams.loki3.com/BracketList"/>
    <dgm:cxn modelId="{779AD3F2-888A-4878-A853-306001727E05}" srcId="{087B7542-8573-4376-A854-AF831F083EED}" destId="{564E9847-61B8-4780-B6F5-BB726276D01E}" srcOrd="0" destOrd="0" parTransId="{68430517-B4B1-42C5-924E-93DB98889A2B}" sibTransId="{0133D3EC-9B49-4BDA-A755-9C45AF49E95F}"/>
    <dgm:cxn modelId="{9C6100A9-0A9C-4B92-AFDD-ABA8ED66B636}" srcId="{CFED9450-C196-4BC9-BFD8-830331E926B9}" destId="{FE9B100A-ADF6-4572-B7C7-AE41DC9D8273}" srcOrd="0" destOrd="0" parTransId="{5A68723A-5DBC-45FB-B8D4-48CBF9C027CD}" sibTransId="{EE4C3CD0-5C5C-446A-AFED-7915FFD4C456}"/>
    <dgm:cxn modelId="{2720A084-79BA-4188-A952-13624AB42DDF}" srcId="{EC837A8A-E7F4-4515-945B-9AF26105DB48}" destId="{BE69B52D-B850-4BBC-AF5C-3377744CAA75}" srcOrd="1" destOrd="0" parTransId="{5DC71796-9FE7-4254-9C53-F09732BDF767}" sibTransId="{FA8E72CA-964B-443C-9869-C791FC77C0BB}"/>
    <dgm:cxn modelId="{4B1902AD-C236-4670-B86F-61631A2CFA49}" srcId="{EC837A8A-E7F4-4515-945B-9AF26105DB48}" destId="{15209A0F-EF12-4F52-9E30-A0E0085A9BBB}" srcOrd="2" destOrd="0" parTransId="{305838D5-5CE1-42CE-BFA0-07B717ADBA4D}" sibTransId="{82FD4A83-6533-4BC6-A271-FA4ABF45EC94}"/>
    <dgm:cxn modelId="{015DA14D-D0A3-432C-84B9-0104B2B8EFF7}" type="presParOf" srcId="{90C3A3E0-990A-41E3-988E-8C103E7874BF}" destId="{7B58522E-5231-4D54-88FD-4A6AF30E1E03}" srcOrd="0" destOrd="0" presId="urn:diagrams.loki3.com/BracketList"/>
    <dgm:cxn modelId="{FABD0A77-E474-4FEB-9F51-67F27A8A68D2}" type="presParOf" srcId="{7B58522E-5231-4D54-88FD-4A6AF30E1E03}" destId="{72EF8104-A39F-4AC8-A530-7147FE2E7DC3}" srcOrd="0" destOrd="0" presId="urn:diagrams.loki3.com/BracketList"/>
    <dgm:cxn modelId="{753AADBF-20B7-4BF1-9D8A-409DF47D8330}" type="presParOf" srcId="{7B58522E-5231-4D54-88FD-4A6AF30E1E03}" destId="{1AB81796-4A99-4DF7-A8E5-B53E57AF483F}" srcOrd="1" destOrd="0" presId="urn:diagrams.loki3.com/BracketList"/>
    <dgm:cxn modelId="{B38B24BB-8692-4D92-9F04-370AA99314C2}" type="presParOf" srcId="{7B58522E-5231-4D54-88FD-4A6AF30E1E03}" destId="{0F18C6E7-67ED-4580-BACE-28C341BBCC51}" srcOrd="2" destOrd="0" presId="urn:diagrams.loki3.com/BracketList"/>
    <dgm:cxn modelId="{DAF774A9-7F9D-40D8-860E-98B887799C12}" type="presParOf" srcId="{7B58522E-5231-4D54-88FD-4A6AF30E1E03}" destId="{7391118B-F10B-41AB-9E80-2A90BBE38C0A}" srcOrd="3" destOrd="0" presId="urn:diagrams.loki3.com/BracketList"/>
    <dgm:cxn modelId="{7C9C0AB1-8D9E-492E-A8C0-F4CA8A544186}" type="presParOf" srcId="{90C3A3E0-990A-41E3-988E-8C103E7874BF}" destId="{7AEF2173-585B-4EC2-ABCA-0A34D43695A4}" srcOrd="1" destOrd="0" presId="urn:diagrams.loki3.com/BracketList"/>
    <dgm:cxn modelId="{342AFF48-3FB7-4353-A937-4B9B6F717E7B}" type="presParOf" srcId="{90C3A3E0-990A-41E3-988E-8C103E7874BF}" destId="{C2532D6E-18AC-4CCA-993F-68A0AD96CF74}" srcOrd="2" destOrd="0" presId="urn:diagrams.loki3.com/BracketList"/>
    <dgm:cxn modelId="{D8C05D00-7789-4711-B6FF-040DECD43AB1}" type="presParOf" srcId="{C2532D6E-18AC-4CCA-993F-68A0AD96CF74}" destId="{12F81952-A033-4880-9972-EA7C049B86D0}" srcOrd="0" destOrd="0" presId="urn:diagrams.loki3.com/BracketList"/>
    <dgm:cxn modelId="{CBCC0686-516F-4883-B1D1-BEA63F226EDD}" type="presParOf" srcId="{C2532D6E-18AC-4CCA-993F-68A0AD96CF74}" destId="{03D7885B-AF8F-4487-BBB6-BB5F88035114}" srcOrd="1" destOrd="0" presId="urn:diagrams.loki3.com/BracketList"/>
    <dgm:cxn modelId="{01B15BEF-010A-4088-9D93-5197A233E1CC}" type="presParOf" srcId="{C2532D6E-18AC-4CCA-993F-68A0AD96CF74}" destId="{92E16961-BB57-4C35-A467-00BA63C87369}" srcOrd="2" destOrd="0" presId="urn:diagrams.loki3.com/BracketList"/>
    <dgm:cxn modelId="{DA48C840-113E-4C25-8C43-59DBB36222B5}" type="presParOf" srcId="{C2532D6E-18AC-4CCA-993F-68A0AD96CF74}" destId="{43966D3F-491C-4005-90DF-768EC44621A7}" srcOrd="3" destOrd="0" presId="urn:diagrams.loki3.com/BracketList"/>
    <dgm:cxn modelId="{BFA53B22-EED3-4CE6-BAA9-0FB40CB48051}" type="presParOf" srcId="{90C3A3E0-990A-41E3-988E-8C103E7874BF}" destId="{CDD24C28-EF04-4C7A-BA7F-4CE2EAAB6C56}" srcOrd="3" destOrd="0" presId="urn:diagrams.loki3.com/BracketList"/>
    <dgm:cxn modelId="{6EF184F8-80FF-4F55-92CB-30D871F3A013}" type="presParOf" srcId="{90C3A3E0-990A-41E3-988E-8C103E7874BF}" destId="{CD06E394-AA98-48EB-9240-06ED0F4DA26A}" srcOrd="4" destOrd="0" presId="urn:diagrams.loki3.com/BracketList"/>
    <dgm:cxn modelId="{23AFE70F-D1F9-49BA-93CA-CA2B010E9199}" type="presParOf" srcId="{CD06E394-AA98-48EB-9240-06ED0F4DA26A}" destId="{2C31740F-7610-4FBA-B530-F311D4254750}" srcOrd="0" destOrd="0" presId="urn:diagrams.loki3.com/BracketList"/>
    <dgm:cxn modelId="{329CA413-7898-46DC-9CC4-59AB2DB6EE23}" type="presParOf" srcId="{CD06E394-AA98-48EB-9240-06ED0F4DA26A}" destId="{1E13F2D7-DE6A-42BB-8C37-04FA2AB7D225}" srcOrd="1" destOrd="0" presId="urn:diagrams.loki3.com/BracketList"/>
    <dgm:cxn modelId="{EB67F992-3247-4954-BD17-F128A8E69F28}" type="presParOf" srcId="{CD06E394-AA98-48EB-9240-06ED0F4DA26A}" destId="{56D5882B-7CC5-4B28-8592-D00CA969242F}" srcOrd="2" destOrd="0" presId="urn:diagrams.loki3.com/BracketList"/>
    <dgm:cxn modelId="{81BC0993-E471-47D3-A770-4ECFFF888BC1}" type="presParOf" srcId="{CD06E394-AA98-48EB-9240-06ED0F4DA26A}" destId="{DFB82A0D-968C-46C3-A84A-2AFD7F1141A6}" srcOrd="3" destOrd="0" presId="urn:diagrams.loki3.com/BracketList"/>
    <dgm:cxn modelId="{07E41394-4307-4815-84B7-74D57F3D3002}" type="presParOf" srcId="{90C3A3E0-990A-41E3-988E-8C103E7874BF}" destId="{EB708B50-A10E-4F5B-8662-192BAA9EC889}" srcOrd="5" destOrd="0" presId="urn:diagrams.loki3.com/BracketList"/>
    <dgm:cxn modelId="{3CE1D828-226F-4727-8A83-1C46560372BB}" type="presParOf" srcId="{90C3A3E0-990A-41E3-988E-8C103E7874BF}" destId="{4CB6E616-7050-4F43-A9D9-E1D823B4BBB1}" srcOrd="6" destOrd="0" presId="urn:diagrams.loki3.com/BracketList"/>
    <dgm:cxn modelId="{2F215781-3608-4A81-AD9E-EDBB8EEF7FD8}" type="presParOf" srcId="{4CB6E616-7050-4F43-A9D9-E1D823B4BBB1}" destId="{6D74E276-5C51-4BF4-9A29-C1BF478F2ECB}" srcOrd="0" destOrd="0" presId="urn:diagrams.loki3.com/BracketList"/>
    <dgm:cxn modelId="{AD22FEC8-6F6D-4998-9D28-0ACCFA172CFA}" type="presParOf" srcId="{4CB6E616-7050-4F43-A9D9-E1D823B4BBB1}" destId="{D6E091B9-B89A-4291-8756-D04817F91A5F}" srcOrd="1" destOrd="0" presId="urn:diagrams.loki3.com/BracketList"/>
    <dgm:cxn modelId="{F7414CD4-A15E-4525-8266-32C48DF07160}" type="presParOf" srcId="{4CB6E616-7050-4F43-A9D9-E1D823B4BBB1}" destId="{032F7AC0-7887-45A3-B278-238C894BF28D}" srcOrd="2" destOrd="0" presId="urn:diagrams.loki3.com/BracketList"/>
    <dgm:cxn modelId="{BDF9F248-4A9E-461F-B456-9FF43868011B}" type="presParOf" srcId="{4CB6E616-7050-4F43-A9D9-E1D823B4BBB1}" destId="{E552AC0F-9FF6-48EE-A6B8-40F7EF525A5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EF5F71-5162-42F1-9498-B7FC986C70D0}"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380F7271-E17D-4A30-998F-BEF945A3CA38}">
      <dgm:prSet phldrT="[Text]" custT="1"/>
      <dgm:spPr/>
      <dgm:t>
        <a:bodyPr/>
        <a:lstStyle/>
        <a:p>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 &amp; Answer</a:t>
          </a:r>
        </a:p>
      </dgm:t>
    </dgm:pt>
    <dgm:pt modelId="{97E14950-CB41-4C84-9AD5-218E0AA04AB6}" type="parTrans" cxnId="{ED0551D8-893A-46DA-AD1F-7E373DF98581}">
      <dgm:prSet/>
      <dgm:spPr/>
      <dgm:t>
        <a:bodyPr/>
        <a:lstStyle/>
        <a:p>
          <a:endParaRPr lang="en-US"/>
        </a:p>
      </dgm:t>
    </dgm:pt>
    <dgm:pt modelId="{F50A164D-0D8E-4A77-9B0A-3347467D279E}" type="sibTrans" cxnId="{ED0551D8-893A-46DA-AD1F-7E373DF98581}">
      <dgm:prSet/>
      <dgm:spPr/>
      <dgm:t>
        <a:bodyPr/>
        <a:lstStyle/>
        <a:p>
          <a:endParaRPr lang="en-US"/>
        </a:p>
      </dgm:t>
    </dgm:pt>
    <dgm:pt modelId="{01D6C2FD-DEC0-4128-9F73-1ADDA289B80B}">
      <dgm:prSet phldrT="[Text]" custT="1"/>
      <dgm:spPr/>
      <dgm: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Label</a:t>
          </a:r>
        </a:p>
      </dgm:t>
    </dgm:pt>
    <dgm:pt modelId="{BB8FD492-84F5-4985-9C7A-09B859974E89}" type="parTrans" cxnId="{3AA3C0CD-1FE7-44DA-8EB1-C73B81224016}">
      <dgm:prSet/>
      <dgm:spPr/>
      <dgm:t>
        <a:bodyPr/>
        <a:lstStyle/>
        <a:p>
          <a:endParaRPr lang="en-US"/>
        </a:p>
      </dgm:t>
    </dgm:pt>
    <dgm:pt modelId="{04092C6C-CBC9-4FFA-A4D5-495833863DBE}" type="sibTrans" cxnId="{3AA3C0CD-1FE7-44DA-8EB1-C73B81224016}">
      <dgm:prSet/>
      <dgm:spPr/>
      <dgm:t>
        <a:bodyPr/>
        <a:lstStyle/>
        <a:p>
          <a:endParaRPr lang="en-US"/>
        </a:p>
      </dgm:t>
    </dgm:pt>
    <dgm:pt modelId="{E182B123-5D89-4FAD-92ED-5B92F92FA2F5}">
      <dgm:prSet phldrT="[Text]" custT="1"/>
      <dgm:spPr/>
      <dgm:t>
        <a:bodyPr/>
        <a:lstStyle/>
        <a:p>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Premature Focus</a:t>
          </a:r>
        </a:p>
      </dgm:t>
    </dgm:pt>
    <dgm:pt modelId="{20B9DB39-7D8B-4035-B169-5DE58DF9E583}" type="parTrans" cxnId="{D060E2B3-EE6E-4607-92B6-A1BD07B9D027}">
      <dgm:prSet/>
      <dgm:spPr/>
      <dgm:t>
        <a:bodyPr/>
        <a:lstStyle/>
        <a:p>
          <a:endParaRPr lang="en-US"/>
        </a:p>
      </dgm:t>
    </dgm:pt>
    <dgm:pt modelId="{13244FCD-FB85-413D-9538-DEE53BBC4547}" type="sibTrans" cxnId="{D060E2B3-EE6E-4607-92B6-A1BD07B9D027}">
      <dgm:prSet/>
      <dgm:spPr/>
      <dgm:t>
        <a:bodyPr/>
        <a:lstStyle/>
        <a:p>
          <a:endParaRPr lang="en-US"/>
        </a:p>
      </dgm:t>
    </dgm:pt>
    <dgm:pt modelId="{5FF292A9-13E6-4228-B2C7-DD87B8B18AF9}">
      <dgm:prSet phldrT="[Text]" custT="1"/>
      <dgm:spPr/>
      <dgm:t>
        <a:bodyPr/>
        <a:lstStyle/>
        <a:p>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Blaming</a:t>
          </a:r>
        </a:p>
      </dgm:t>
    </dgm:pt>
    <dgm:pt modelId="{DEA0AB8F-72D2-4E9D-A78E-8D9EA1BB3B89}" type="parTrans" cxnId="{9F5C771E-5761-4A10-9DEA-5744A8ED4667}">
      <dgm:prSet/>
      <dgm:spPr/>
      <dgm:t>
        <a:bodyPr/>
        <a:lstStyle/>
        <a:p>
          <a:endParaRPr lang="en-US"/>
        </a:p>
      </dgm:t>
    </dgm:pt>
    <dgm:pt modelId="{51157C06-7613-4885-939E-EDB6C0A6565F}" type="sibTrans" cxnId="{9F5C771E-5761-4A10-9DEA-5744A8ED4667}">
      <dgm:prSet/>
      <dgm:spPr/>
      <dgm:t>
        <a:bodyPr/>
        <a:lstStyle/>
        <a:p>
          <a:endParaRPr lang="en-US"/>
        </a:p>
      </dgm:t>
    </dgm:pt>
    <dgm:pt modelId="{49336F9F-B0D0-4E56-9C3A-D52517603228}">
      <dgm:prSet phldrT="[Text]" custT="1"/>
      <dgm:spPr/>
      <dgm:t>
        <a:bodyPr/>
        <a:lstStyle/>
        <a:p>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Righting Reflex</a:t>
          </a:r>
        </a:p>
      </dgm:t>
    </dgm:pt>
    <dgm:pt modelId="{CC620D8A-630A-4FE9-AF36-99809FD5DDB2}" type="parTrans" cxnId="{1AD121F9-4FEC-49A8-A35C-21EEC642F48F}">
      <dgm:prSet/>
      <dgm:spPr/>
      <dgm:t>
        <a:bodyPr/>
        <a:lstStyle/>
        <a:p>
          <a:endParaRPr lang="en-US"/>
        </a:p>
      </dgm:t>
    </dgm:pt>
    <dgm:pt modelId="{57F480E4-5593-4D7E-A41B-13372ECDD51A}" type="sibTrans" cxnId="{1AD121F9-4FEC-49A8-A35C-21EEC642F48F}">
      <dgm:prSet/>
      <dgm:spPr/>
      <dgm:t>
        <a:bodyPr/>
        <a:lstStyle/>
        <a:p>
          <a:endParaRPr lang="en-US"/>
        </a:p>
      </dgm:t>
    </dgm:pt>
    <dgm:pt modelId="{912F462F-BE65-4556-B192-F03324A739AD}" type="pres">
      <dgm:prSet presAssocID="{EFEF5F71-5162-42F1-9498-B7FC986C70D0}" presName="cycle" presStyleCnt="0">
        <dgm:presLayoutVars>
          <dgm:dir/>
          <dgm:resizeHandles val="exact"/>
        </dgm:presLayoutVars>
      </dgm:prSet>
      <dgm:spPr/>
    </dgm:pt>
    <dgm:pt modelId="{C678A46B-84C2-459D-B9E4-0C449A92E2B3}" type="pres">
      <dgm:prSet presAssocID="{380F7271-E17D-4A30-998F-BEF945A3CA38}" presName="node" presStyleLbl="node1" presStyleIdx="0" presStyleCnt="5">
        <dgm:presLayoutVars>
          <dgm:bulletEnabled val="1"/>
        </dgm:presLayoutVars>
      </dgm:prSet>
      <dgm:spPr/>
    </dgm:pt>
    <dgm:pt modelId="{CA4B011C-8509-418F-8326-C6CA4AD3F8BD}" type="pres">
      <dgm:prSet presAssocID="{380F7271-E17D-4A30-998F-BEF945A3CA38}" presName="spNode" presStyleCnt="0"/>
      <dgm:spPr/>
    </dgm:pt>
    <dgm:pt modelId="{D2318D1A-8284-4A5F-9187-782F2586FB8B}" type="pres">
      <dgm:prSet presAssocID="{F50A164D-0D8E-4A77-9B0A-3347467D279E}" presName="sibTrans" presStyleLbl="sibTrans1D1" presStyleIdx="0" presStyleCnt="5"/>
      <dgm:spPr/>
    </dgm:pt>
    <dgm:pt modelId="{F5F224E6-AF5F-4255-851C-2F105DFD8738}" type="pres">
      <dgm:prSet presAssocID="{01D6C2FD-DEC0-4128-9F73-1ADDA289B80B}" presName="node" presStyleLbl="node1" presStyleIdx="1" presStyleCnt="5" custScaleX="86822" custScaleY="89306">
        <dgm:presLayoutVars>
          <dgm:bulletEnabled val="1"/>
        </dgm:presLayoutVars>
      </dgm:prSet>
      <dgm:spPr/>
    </dgm:pt>
    <dgm:pt modelId="{E9147938-6726-4BB1-A17F-3A8CF6C27D27}" type="pres">
      <dgm:prSet presAssocID="{01D6C2FD-DEC0-4128-9F73-1ADDA289B80B}" presName="spNode" presStyleCnt="0"/>
      <dgm:spPr/>
    </dgm:pt>
    <dgm:pt modelId="{EAF6F802-EC54-4F13-8CD1-2EBE6D03DBA5}" type="pres">
      <dgm:prSet presAssocID="{04092C6C-CBC9-4FFA-A4D5-495833863DBE}" presName="sibTrans" presStyleLbl="sibTrans1D1" presStyleIdx="1" presStyleCnt="5"/>
      <dgm:spPr/>
    </dgm:pt>
    <dgm:pt modelId="{0DA76523-4C35-40AD-8FA7-434710354B2D}" type="pres">
      <dgm:prSet presAssocID="{E182B123-5D89-4FAD-92ED-5B92F92FA2F5}" presName="node" presStyleLbl="node1" presStyleIdx="2" presStyleCnt="5" custScaleX="118430" custRadScaleRad="100000" custRadScaleInc="0">
        <dgm:presLayoutVars>
          <dgm:bulletEnabled val="1"/>
        </dgm:presLayoutVars>
      </dgm:prSet>
      <dgm:spPr/>
    </dgm:pt>
    <dgm:pt modelId="{5F7C47B3-C08E-4FD5-8B7F-2FBD990B66B2}" type="pres">
      <dgm:prSet presAssocID="{E182B123-5D89-4FAD-92ED-5B92F92FA2F5}" presName="spNode" presStyleCnt="0"/>
      <dgm:spPr/>
    </dgm:pt>
    <dgm:pt modelId="{0A898633-C243-40E7-9D7A-0A038680F207}" type="pres">
      <dgm:prSet presAssocID="{13244FCD-FB85-413D-9538-DEE53BBC4547}" presName="sibTrans" presStyleLbl="sibTrans1D1" presStyleIdx="2" presStyleCnt="5"/>
      <dgm:spPr/>
    </dgm:pt>
    <dgm:pt modelId="{B8B80CBA-3AB3-4903-A859-4F00777C294D}" type="pres">
      <dgm:prSet presAssocID="{5FF292A9-13E6-4228-B2C7-DD87B8B18AF9}" presName="node" presStyleLbl="node1" presStyleIdx="3" presStyleCnt="5">
        <dgm:presLayoutVars>
          <dgm:bulletEnabled val="1"/>
        </dgm:presLayoutVars>
      </dgm:prSet>
      <dgm:spPr/>
    </dgm:pt>
    <dgm:pt modelId="{2D43F973-F6B0-4760-8C3E-78682E0F5F71}" type="pres">
      <dgm:prSet presAssocID="{5FF292A9-13E6-4228-B2C7-DD87B8B18AF9}" presName="spNode" presStyleCnt="0"/>
      <dgm:spPr/>
    </dgm:pt>
    <dgm:pt modelId="{D5ABF48B-19CB-4A4F-8AD1-7B3B2D544B04}" type="pres">
      <dgm:prSet presAssocID="{51157C06-7613-4885-939E-EDB6C0A6565F}" presName="sibTrans" presStyleLbl="sibTrans1D1" presStyleIdx="3" presStyleCnt="5"/>
      <dgm:spPr/>
    </dgm:pt>
    <dgm:pt modelId="{74CEC3C6-AE20-4086-A032-131DD5D384A4}" type="pres">
      <dgm:prSet presAssocID="{49336F9F-B0D0-4E56-9C3A-D52517603228}" presName="node" presStyleLbl="node1" presStyleIdx="4" presStyleCnt="5">
        <dgm:presLayoutVars>
          <dgm:bulletEnabled val="1"/>
        </dgm:presLayoutVars>
      </dgm:prSet>
      <dgm:spPr/>
    </dgm:pt>
    <dgm:pt modelId="{95034847-3806-43C5-8D0B-D0F7BD35D474}" type="pres">
      <dgm:prSet presAssocID="{49336F9F-B0D0-4E56-9C3A-D52517603228}" presName="spNode" presStyleCnt="0"/>
      <dgm:spPr/>
    </dgm:pt>
    <dgm:pt modelId="{F043D898-C27A-47DF-A991-19B51D194A84}" type="pres">
      <dgm:prSet presAssocID="{57F480E4-5593-4D7E-A41B-13372ECDD51A}" presName="sibTrans" presStyleLbl="sibTrans1D1" presStyleIdx="4" presStyleCnt="5"/>
      <dgm:spPr/>
    </dgm:pt>
  </dgm:ptLst>
  <dgm:cxnLst>
    <dgm:cxn modelId="{D4A9CBB3-5165-4F71-84D8-1C16F42B9AB0}" type="presOf" srcId="{380F7271-E17D-4A30-998F-BEF945A3CA38}" destId="{C678A46B-84C2-459D-B9E4-0C449A92E2B3}" srcOrd="0" destOrd="0" presId="urn:microsoft.com/office/officeart/2005/8/layout/cycle6"/>
    <dgm:cxn modelId="{D6425676-DBD7-4B45-8D5F-7F88587C4C27}" type="presOf" srcId="{5FF292A9-13E6-4228-B2C7-DD87B8B18AF9}" destId="{B8B80CBA-3AB3-4903-A859-4F00777C294D}" srcOrd="0" destOrd="0" presId="urn:microsoft.com/office/officeart/2005/8/layout/cycle6"/>
    <dgm:cxn modelId="{D281D5D9-8D99-4D10-95BF-1FCA233B8DB3}" type="presOf" srcId="{49336F9F-B0D0-4E56-9C3A-D52517603228}" destId="{74CEC3C6-AE20-4086-A032-131DD5D384A4}" srcOrd="0" destOrd="0" presId="urn:microsoft.com/office/officeart/2005/8/layout/cycle6"/>
    <dgm:cxn modelId="{8EBF9094-157B-40D1-B9B8-0D4349B195AE}" type="presOf" srcId="{57F480E4-5593-4D7E-A41B-13372ECDD51A}" destId="{F043D898-C27A-47DF-A991-19B51D194A84}" srcOrd="0" destOrd="0" presId="urn:microsoft.com/office/officeart/2005/8/layout/cycle6"/>
    <dgm:cxn modelId="{9F5C771E-5761-4A10-9DEA-5744A8ED4667}" srcId="{EFEF5F71-5162-42F1-9498-B7FC986C70D0}" destId="{5FF292A9-13E6-4228-B2C7-DD87B8B18AF9}" srcOrd="3" destOrd="0" parTransId="{DEA0AB8F-72D2-4E9D-A78E-8D9EA1BB3B89}" sibTransId="{51157C06-7613-4885-939E-EDB6C0A6565F}"/>
    <dgm:cxn modelId="{3AA3C0CD-1FE7-44DA-8EB1-C73B81224016}" srcId="{EFEF5F71-5162-42F1-9498-B7FC986C70D0}" destId="{01D6C2FD-DEC0-4128-9F73-1ADDA289B80B}" srcOrd="1" destOrd="0" parTransId="{BB8FD492-84F5-4985-9C7A-09B859974E89}" sibTransId="{04092C6C-CBC9-4FFA-A4D5-495833863DBE}"/>
    <dgm:cxn modelId="{6C014698-3429-43FB-8146-A5B616AE9AD2}" type="presOf" srcId="{13244FCD-FB85-413D-9538-DEE53BBC4547}" destId="{0A898633-C243-40E7-9D7A-0A038680F207}" srcOrd="0" destOrd="0" presId="urn:microsoft.com/office/officeart/2005/8/layout/cycle6"/>
    <dgm:cxn modelId="{6F76DC5F-AFF0-456D-A3A4-3B768195E993}" type="presOf" srcId="{E182B123-5D89-4FAD-92ED-5B92F92FA2F5}" destId="{0DA76523-4C35-40AD-8FA7-434710354B2D}" srcOrd="0" destOrd="0" presId="urn:microsoft.com/office/officeart/2005/8/layout/cycle6"/>
    <dgm:cxn modelId="{86982FBD-A22C-462B-88B0-BF4B1F294609}" type="presOf" srcId="{51157C06-7613-4885-939E-EDB6C0A6565F}" destId="{D5ABF48B-19CB-4A4F-8AD1-7B3B2D544B04}" srcOrd="0" destOrd="0" presId="urn:microsoft.com/office/officeart/2005/8/layout/cycle6"/>
    <dgm:cxn modelId="{09C13620-8D8C-41EC-BC58-52310F980913}" type="presOf" srcId="{04092C6C-CBC9-4FFA-A4D5-495833863DBE}" destId="{EAF6F802-EC54-4F13-8CD1-2EBE6D03DBA5}" srcOrd="0" destOrd="0" presId="urn:microsoft.com/office/officeart/2005/8/layout/cycle6"/>
    <dgm:cxn modelId="{ED0551D8-893A-46DA-AD1F-7E373DF98581}" srcId="{EFEF5F71-5162-42F1-9498-B7FC986C70D0}" destId="{380F7271-E17D-4A30-998F-BEF945A3CA38}" srcOrd="0" destOrd="0" parTransId="{97E14950-CB41-4C84-9AD5-218E0AA04AB6}" sibTransId="{F50A164D-0D8E-4A77-9B0A-3347467D279E}"/>
    <dgm:cxn modelId="{AE6FB02C-EE25-4DD0-BE34-FF5737855AE2}" type="presOf" srcId="{EFEF5F71-5162-42F1-9498-B7FC986C70D0}" destId="{912F462F-BE65-4556-B192-F03324A739AD}" srcOrd="0" destOrd="0" presId="urn:microsoft.com/office/officeart/2005/8/layout/cycle6"/>
    <dgm:cxn modelId="{1AD121F9-4FEC-49A8-A35C-21EEC642F48F}" srcId="{EFEF5F71-5162-42F1-9498-B7FC986C70D0}" destId="{49336F9F-B0D0-4E56-9C3A-D52517603228}" srcOrd="4" destOrd="0" parTransId="{CC620D8A-630A-4FE9-AF36-99809FD5DDB2}" sibTransId="{57F480E4-5593-4D7E-A41B-13372ECDD51A}"/>
    <dgm:cxn modelId="{3C3DDAEC-941B-49C1-8B63-396F1869A0AE}" type="presOf" srcId="{01D6C2FD-DEC0-4128-9F73-1ADDA289B80B}" destId="{F5F224E6-AF5F-4255-851C-2F105DFD8738}" srcOrd="0" destOrd="0" presId="urn:microsoft.com/office/officeart/2005/8/layout/cycle6"/>
    <dgm:cxn modelId="{D060E2B3-EE6E-4607-92B6-A1BD07B9D027}" srcId="{EFEF5F71-5162-42F1-9498-B7FC986C70D0}" destId="{E182B123-5D89-4FAD-92ED-5B92F92FA2F5}" srcOrd="2" destOrd="0" parTransId="{20B9DB39-7D8B-4035-B169-5DE58DF9E583}" sibTransId="{13244FCD-FB85-413D-9538-DEE53BBC4547}"/>
    <dgm:cxn modelId="{CFE9129B-7749-4FA1-849F-ADF7B01ADB01}" type="presOf" srcId="{F50A164D-0D8E-4A77-9B0A-3347467D279E}" destId="{D2318D1A-8284-4A5F-9187-782F2586FB8B}" srcOrd="0" destOrd="0" presId="urn:microsoft.com/office/officeart/2005/8/layout/cycle6"/>
    <dgm:cxn modelId="{FC4318FE-CF04-40BF-8476-55283DE0BAE4}" type="presParOf" srcId="{912F462F-BE65-4556-B192-F03324A739AD}" destId="{C678A46B-84C2-459D-B9E4-0C449A92E2B3}" srcOrd="0" destOrd="0" presId="urn:microsoft.com/office/officeart/2005/8/layout/cycle6"/>
    <dgm:cxn modelId="{086591FA-056F-4AE2-983E-F2428974D5CB}" type="presParOf" srcId="{912F462F-BE65-4556-B192-F03324A739AD}" destId="{CA4B011C-8509-418F-8326-C6CA4AD3F8BD}" srcOrd="1" destOrd="0" presId="urn:microsoft.com/office/officeart/2005/8/layout/cycle6"/>
    <dgm:cxn modelId="{22FC34E0-328A-4B97-8266-0EE681BEAD7E}" type="presParOf" srcId="{912F462F-BE65-4556-B192-F03324A739AD}" destId="{D2318D1A-8284-4A5F-9187-782F2586FB8B}" srcOrd="2" destOrd="0" presId="urn:microsoft.com/office/officeart/2005/8/layout/cycle6"/>
    <dgm:cxn modelId="{D8129CDA-2DD0-4E2E-8199-C88EC36CC06B}" type="presParOf" srcId="{912F462F-BE65-4556-B192-F03324A739AD}" destId="{F5F224E6-AF5F-4255-851C-2F105DFD8738}" srcOrd="3" destOrd="0" presId="urn:microsoft.com/office/officeart/2005/8/layout/cycle6"/>
    <dgm:cxn modelId="{956F4BD9-A1CB-4772-9846-73B7C0ED395A}" type="presParOf" srcId="{912F462F-BE65-4556-B192-F03324A739AD}" destId="{E9147938-6726-4BB1-A17F-3A8CF6C27D27}" srcOrd="4" destOrd="0" presId="urn:microsoft.com/office/officeart/2005/8/layout/cycle6"/>
    <dgm:cxn modelId="{160C98C0-1D3D-4DDE-8EA1-87D142FC0E22}" type="presParOf" srcId="{912F462F-BE65-4556-B192-F03324A739AD}" destId="{EAF6F802-EC54-4F13-8CD1-2EBE6D03DBA5}" srcOrd="5" destOrd="0" presId="urn:microsoft.com/office/officeart/2005/8/layout/cycle6"/>
    <dgm:cxn modelId="{7D825766-C9BC-4A76-947F-8577F1282156}" type="presParOf" srcId="{912F462F-BE65-4556-B192-F03324A739AD}" destId="{0DA76523-4C35-40AD-8FA7-434710354B2D}" srcOrd="6" destOrd="0" presId="urn:microsoft.com/office/officeart/2005/8/layout/cycle6"/>
    <dgm:cxn modelId="{F6B04DED-6056-42CA-9A13-FA34DA06CF99}" type="presParOf" srcId="{912F462F-BE65-4556-B192-F03324A739AD}" destId="{5F7C47B3-C08E-4FD5-8B7F-2FBD990B66B2}" srcOrd="7" destOrd="0" presId="urn:microsoft.com/office/officeart/2005/8/layout/cycle6"/>
    <dgm:cxn modelId="{2DEF8B2D-6614-4D1B-AFB5-E3BCA165EAB3}" type="presParOf" srcId="{912F462F-BE65-4556-B192-F03324A739AD}" destId="{0A898633-C243-40E7-9D7A-0A038680F207}" srcOrd="8" destOrd="0" presId="urn:microsoft.com/office/officeart/2005/8/layout/cycle6"/>
    <dgm:cxn modelId="{ED6132FB-940A-4A0C-A43B-2FF54BB3D604}" type="presParOf" srcId="{912F462F-BE65-4556-B192-F03324A739AD}" destId="{B8B80CBA-3AB3-4903-A859-4F00777C294D}" srcOrd="9" destOrd="0" presId="urn:microsoft.com/office/officeart/2005/8/layout/cycle6"/>
    <dgm:cxn modelId="{10768A94-8C95-413E-9453-84C4F15F2E6A}" type="presParOf" srcId="{912F462F-BE65-4556-B192-F03324A739AD}" destId="{2D43F973-F6B0-4760-8C3E-78682E0F5F71}" srcOrd="10" destOrd="0" presId="urn:microsoft.com/office/officeart/2005/8/layout/cycle6"/>
    <dgm:cxn modelId="{A5FA7426-2C53-49C7-B80C-A91F40161C32}" type="presParOf" srcId="{912F462F-BE65-4556-B192-F03324A739AD}" destId="{D5ABF48B-19CB-4A4F-8AD1-7B3B2D544B04}" srcOrd="11" destOrd="0" presId="urn:microsoft.com/office/officeart/2005/8/layout/cycle6"/>
    <dgm:cxn modelId="{3D00B652-124C-4D2F-96EB-74DADBEC0B69}" type="presParOf" srcId="{912F462F-BE65-4556-B192-F03324A739AD}" destId="{74CEC3C6-AE20-4086-A032-131DD5D384A4}" srcOrd="12" destOrd="0" presId="urn:microsoft.com/office/officeart/2005/8/layout/cycle6"/>
    <dgm:cxn modelId="{86BC114A-8868-4EF5-BFF0-494717E870FB}" type="presParOf" srcId="{912F462F-BE65-4556-B192-F03324A739AD}" destId="{95034847-3806-43C5-8D0B-D0F7BD35D474}" srcOrd="13" destOrd="0" presId="urn:microsoft.com/office/officeart/2005/8/layout/cycle6"/>
    <dgm:cxn modelId="{7FB7875A-BEAC-4A8A-8057-1EB559B613B6}" type="presParOf" srcId="{912F462F-BE65-4556-B192-F03324A739AD}" destId="{F043D898-C27A-47DF-A991-19B51D194A84}" srcOrd="14"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67821-7BE0-4675-9766-7E860EABC4F9}">
      <dsp:nvSpPr>
        <dsp:cNvPr id="0" name=""/>
        <dsp:cNvSpPr/>
      </dsp:nvSpPr>
      <dsp:spPr>
        <a:xfrm rot="539146">
          <a:off x="1436558" y="540932"/>
          <a:ext cx="3489944" cy="196323"/>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D54A19-97B9-4E21-A5CA-F21542265295}">
      <dsp:nvSpPr>
        <dsp:cNvPr id="0" name=""/>
        <dsp:cNvSpPr/>
      </dsp:nvSpPr>
      <dsp:spPr>
        <a:xfrm>
          <a:off x="1113814" y="55163"/>
          <a:ext cx="1987578" cy="128008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Britannic Bold" panose="020B0903060703020204" pitchFamily="34" charset="0"/>
              <a:cs typeface="Arial" panose="020B0604020202020204" pitchFamily="34" charset="0"/>
            </a:rPr>
            <a:t>Financial</a:t>
          </a:r>
        </a:p>
      </dsp:txBody>
      <dsp:txXfrm>
        <a:off x="1151306" y="92655"/>
        <a:ext cx="1912594" cy="1205097"/>
      </dsp:txXfrm>
    </dsp:sp>
    <dsp:sp modelId="{75394AD3-F3B5-4E41-8207-209CD0E51AB4}">
      <dsp:nvSpPr>
        <dsp:cNvPr id="0" name=""/>
        <dsp:cNvSpPr/>
      </dsp:nvSpPr>
      <dsp:spPr>
        <a:xfrm rot="10053843">
          <a:off x="1225157" y="1498131"/>
          <a:ext cx="3762824" cy="196323"/>
        </a:xfrm>
        <a:prstGeom prst="rect">
          <a:avLst/>
        </a:prstGeom>
        <a:solidFill>
          <a:srgbClr val="918485"/>
        </a:solidFill>
        <a:ln>
          <a:noFill/>
        </a:ln>
        <a:effectLst/>
      </dsp:spPr>
      <dsp:style>
        <a:lnRef idx="0">
          <a:scrgbClr r="0" g="0" b="0"/>
        </a:lnRef>
        <a:fillRef idx="1">
          <a:scrgbClr r="0" g="0" b="0"/>
        </a:fillRef>
        <a:effectRef idx="0">
          <a:scrgbClr r="0" g="0" b="0"/>
        </a:effectRef>
        <a:fontRef idx="minor">
          <a:schemeClr val="lt1"/>
        </a:fontRef>
      </dsp:style>
    </dsp:sp>
    <dsp:sp modelId="{71C09191-9DCE-4FE3-ADE1-B5F66771D768}">
      <dsp:nvSpPr>
        <dsp:cNvPr id="0" name=""/>
        <dsp:cNvSpPr/>
      </dsp:nvSpPr>
      <dsp:spPr>
        <a:xfrm>
          <a:off x="4560927" y="609606"/>
          <a:ext cx="1987578" cy="1280081"/>
        </a:xfrm>
        <a:prstGeom prst="roundRect">
          <a:avLst>
            <a:gd name="adj" fmla="val 10000"/>
          </a:avLst>
        </a:prstGeom>
        <a:solidFill>
          <a:srgbClr val="91848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Britannic Bold" panose="020B0903060703020204" pitchFamily="34" charset="0"/>
              <a:cs typeface="Arial" panose="020B0604020202020204" pitchFamily="34" charset="0"/>
            </a:rPr>
            <a:t>Emotional</a:t>
          </a:r>
        </a:p>
      </dsp:txBody>
      <dsp:txXfrm>
        <a:off x="4598419" y="647098"/>
        <a:ext cx="1912594" cy="1205097"/>
      </dsp:txXfrm>
    </dsp:sp>
    <dsp:sp modelId="{8F99A0F2-45FB-4F8F-BD33-9E37A76594E9}">
      <dsp:nvSpPr>
        <dsp:cNvPr id="0" name=""/>
        <dsp:cNvSpPr/>
      </dsp:nvSpPr>
      <dsp:spPr>
        <a:xfrm rot="314214">
          <a:off x="2350267" y="2099659"/>
          <a:ext cx="4001703" cy="196323"/>
        </a:xfrm>
        <a:prstGeom prst="rect">
          <a:avLst/>
        </a:prstGeom>
        <a:solidFill>
          <a:srgbClr val="6D6262"/>
        </a:solidFill>
        <a:ln>
          <a:noFill/>
        </a:ln>
        <a:effectLst/>
      </dsp:spPr>
      <dsp:style>
        <a:lnRef idx="0">
          <a:scrgbClr r="0" g="0" b="0"/>
        </a:lnRef>
        <a:fillRef idx="1">
          <a:scrgbClr r="0" g="0" b="0"/>
        </a:fillRef>
        <a:effectRef idx="0">
          <a:scrgbClr r="0" g="0" b="0"/>
        </a:effectRef>
        <a:fontRef idx="minor">
          <a:schemeClr val="lt1"/>
        </a:fontRef>
      </dsp:style>
    </dsp:sp>
    <dsp:sp modelId="{074C8E55-CE83-4F80-AC46-24A7F52A79B3}">
      <dsp:nvSpPr>
        <dsp:cNvPr id="0" name=""/>
        <dsp:cNvSpPr/>
      </dsp:nvSpPr>
      <dsp:spPr>
        <a:xfrm>
          <a:off x="1007014" y="1855305"/>
          <a:ext cx="1987578" cy="1280081"/>
        </a:xfrm>
        <a:prstGeom prst="roundRect">
          <a:avLst>
            <a:gd name="adj" fmla="val 10000"/>
          </a:avLst>
        </a:prstGeom>
        <a:solidFill>
          <a:srgbClr val="6D626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Britannic Bold" panose="020B0903060703020204" pitchFamily="34" charset="0"/>
              <a:cs typeface="Arial" panose="020B0604020202020204" pitchFamily="34" charset="0"/>
            </a:rPr>
            <a:t>Mental</a:t>
          </a:r>
        </a:p>
      </dsp:txBody>
      <dsp:txXfrm>
        <a:off x="1044506" y="1892797"/>
        <a:ext cx="1912594" cy="1205097"/>
      </dsp:txXfrm>
    </dsp:sp>
    <dsp:sp modelId="{209508C0-1254-461D-89FA-D5D7105CE25E}">
      <dsp:nvSpPr>
        <dsp:cNvPr id="0" name=""/>
        <dsp:cNvSpPr/>
      </dsp:nvSpPr>
      <dsp:spPr>
        <a:xfrm rot="9342735">
          <a:off x="3360908" y="3597365"/>
          <a:ext cx="2636936" cy="196323"/>
        </a:xfrm>
        <a:prstGeom prst="rect">
          <a:avLst/>
        </a:prstGeom>
        <a:solidFill>
          <a:srgbClr val="4B8BAB"/>
        </a:solidFill>
        <a:ln>
          <a:noFill/>
        </a:ln>
        <a:effectLst/>
      </dsp:spPr>
      <dsp:style>
        <a:lnRef idx="0">
          <a:scrgbClr r="0" g="0" b="0"/>
        </a:lnRef>
        <a:fillRef idx="1">
          <a:scrgbClr r="0" g="0" b="0"/>
        </a:fillRef>
        <a:effectRef idx="0">
          <a:scrgbClr r="0" g="0" b="0"/>
        </a:effectRef>
        <a:fontRef idx="minor">
          <a:schemeClr val="lt1"/>
        </a:fontRef>
      </dsp:style>
    </dsp:sp>
    <dsp:sp modelId="{C05C009C-4925-405F-878E-7E6EA3203836}">
      <dsp:nvSpPr>
        <dsp:cNvPr id="0" name=""/>
        <dsp:cNvSpPr/>
      </dsp:nvSpPr>
      <dsp:spPr>
        <a:xfrm>
          <a:off x="5000452" y="2121742"/>
          <a:ext cx="1987578" cy="1280081"/>
        </a:xfrm>
        <a:prstGeom prst="roundRect">
          <a:avLst>
            <a:gd name="adj" fmla="val 10000"/>
          </a:avLst>
        </a:prstGeom>
        <a:solidFill>
          <a:srgbClr val="4B8BA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Britannic Bold" panose="020B0903060703020204" pitchFamily="34" charset="0"/>
              <a:cs typeface="Arial" panose="020B0604020202020204" pitchFamily="34" charset="0"/>
            </a:rPr>
            <a:t>Support System</a:t>
          </a:r>
        </a:p>
      </dsp:txBody>
      <dsp:txXfrm>
        <a:off x="5037944" y="2159234"/>
        <a:ext cx="1912594" cy="1205097"/>
      </dsp:txXfrm>
    </dsp:sp>
    <dsp:sp modelId="{FBAD5C1C-9C76-4E94-8A3B-4C506BA02AF0}">
      <dsp:nvSpPr>
        <dsp:cNvPr id="0" name=""/>
        <dsp:cNvSpPr/>
      </dsp:nvSpPr>
      <dsp:spPr>
        <a:xfrm>
          <a:off x="2596907" y="3215718"/>
          <a:ext cx="1987578" cy="1280081"/>
        </a:xfrm>
        <a:prstGeom prst="roundRect">
          <a:avLst>
            <a:gd name="adj" fmla="val 10000"/>
          </a:avLst>
        </a:prstGeom>
        <a:solidFill>
          <a:srgbClr val="44769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Britannic Bold" panose="020B0903060703020204" pitchFamily="34" charset="0"/>
              <a:cs typeface="Arial" panose="020B0604020202020204" pitchFamily="34" charset="0"/>
            </a:rPr>
            <a:t>Role Models</a:t>
          </a:r>
        </a:p>
      </dsp:txBody>
      <dsp:txXfrm>
        <a:off x="2634399" y="3253210"/>
        <a:ext cx="1912594" cy="1205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806B8-3A73-4E97-9FA9-ED35F0884E4C}">
      <dsp:nvSpPr>
        <dsp:cNvPr id="0" name=""/>
        <dsp:cNvSpPr/>
      </dsp:nvSpPr>
      <dsp:spPr>
        <a:xfrm>
          <a:off x="3206750" y="0"/>
          <a:ext cx="1603375" cy="844232"/>
        </a:xfrm>
        <a:prstGeom prst="trapezoid">
          <a:avLst>
            <a:gd name="adj" fmla="val 94961"/>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Britannic Bold" panose="020B0903060703020204" pitchFamily="34" charset="0"/>
          </a:endParaRPr>
        </a:p>
      </dsp:txBody>
      <dsp:txXfrm>
        <a:off x="3206750" y="0"/>
        <a:ext cx="1603375" cy="844232"/>
      </dsp:txXfrm>
    </dsp:sp>
    <dsp:sp modelId="{D6ED12D8-3723-4638-B678-BC0AA6896F3A}">
      <dsp:nvSpPr>
        <dsp:cNvPr id="0" name=""/>
        <dsp:cNvSpPr/>
      </dsp:nvSpPr>
      <dsp:spPr>
        <a:xfrm>
          <a:off x="2405062" y="844232"/>
          <a:ext cx="3206750" cy="844232"/>
        </a:xfrm>
        <a:prstGeom prst="trapezoid">
          <a:avLst>
            <a:gd name="adj" fmla="val 94961"/>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Britannic Bold" panose="020B0903060703020204" pitchFamily="34" charset="0"/>
            </a:rPr>
            <a:t>Esteem</a:t>
          </a:r>
        </a:p>
      </dsp:txBody>
      <dsp:txXfrm>
        <a:off x="2966243" y="844232"/>
        <a:ext cx="2084387" cy="844232"/>
      </dsp:txXfrm>
    </dsp:sp>
    <dsp:sp modelId="{DEF0DF9D-ADE1-469D-A1AD-B1DF7133A9A5}">
      <dsp:nvSpPr>
        <dsp:cNvPr id="0" name=""/>
        <dsp:cNvSpPr/>
      </dsp:nvSpPr>
      <dsp:spPr>
        <a:xfrm>
          <a:off x="1603375" y="1688464"/>
          <a:ext cx="4810125" cy="844232"/>
        </a:xfrm>
        <a:prstGeom prst="trapezoid">
          <a:avLst>
            <a:gd name="adj" fmla="val 94961"/>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Britannic Bold" panose="020B0903060703020204" pitchFamily="34" charset="0"/>
            </a:rPr>
            <a:t>Belongingness</a:t>
          </a:r>
        </a:p>
      </dsp:txBody>
      <dsp:txXfrm>
        <a:off x="2445146" y="1688464"/>
        <a:ext cx="3126581" cy="844232"/>
      </dsp:txXfrm>
    </dsp:sp>
    <dsp:sp modelId="{1B9F1AE6-DF77-4A99-AC3C-72A1B9B34672}">
      <dsp:nvSpPr>
        <dsp:cNvPr id="0" name=""/>
        <dsp:cNvSpPr/>
      </dsp:nvSpPr>
      <dsp:spPr>
        <a:xfrm>
          <a:off x="801687" y="2532697"/>
          <a:ext cx="6413500" cy="844232"/>
        </a:xfrm>
        <a:prstGeom prst="trapezoid">
          <a:avLst>
            <a:gd name="adj" fmla="val 94961"/>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Britannic Bold" panose="020B0903060703020204" pitchFamily="34" charset="0"/>
            </a:rPr>
            <a:t>Safety</a:t>
          </a:r>
        </a:p>
      </dsp:txBody>
      <dsp:txXfrm>
        <a:off x="1924049" y="2532697"/>
        <a:ext cx="4168775" cy="844232"/>
      </dsp:txXfrm>
    </dsp:sp>
    <dsp:sp modelId="{C950A1A0-C8F4-453F-861B-835A8B5A77BD}">
      <dsp:nvSpPr>
        <dsp:cNvPr id="0" name=""/>
        <dsp:cNvSpPr/>
      </dsp:nvSpPr>
      <dsp:spPr>
        <a:xfrm>
          <a:off x="0" y="3376929"/>
          <a:ext cx="8016875" cy="844232"/>
        </a:xfrm>
        <a:prstGeom prst="trapezoid">
          <a:avLst>
            <a:gd name="adj" fmla="val 94961"/>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Britannic Bold" panose="020B0903060703020204" pitchFamily="34" charset="0"/>
            </a:rPr>
            <a:t>Physiological</a:t>
          </a:r>
        </a:p>
      </dsp:txBody>
      <dsp:txXfrm>
        <a:off x="1402953" y="3376929"/>
        <a:ext cx="5210968" cy="844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88E8B-5771-44B7-A9B6-D8A30C4CDABC}">
      <dsp:nvSpPr>
        <dsp:cNvPr id="0" name=""/>
        <dsp:cNvSpPr/>
      </dsp:nvSpPr>
      <dsp:spPr>
        <a:xfrm>
          <a:off x="3208883" y="1094333"/>
          <a:ext cx="2726233" cy="2726233"/>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Britannic Bold" panose="020B0903060703020204" pitchFamily="34" charset="0"/>
            </a:rPr>
            <a:t>Motivational Interviewing</a:t>
          </a:r>
        </a:p>
      </dsp:txBody>
      <dsp:txXfrm>
        <a:off x="3608131" y="1493581"/>
        <a:ext cx="1927737" cy="1927737"/>
      </dsp:txXfrm>
    </dsp:sp>
    <dsp:sp modelId="{223279C8-8D87-4CFF-BC9F-AA604DDE018D}">
      <dsp:nvSpPr>
        <dsp:cNvPr id="0" name=""/>
        <dsp:cNvSpPr/>
      </dsp:nvSpPr>
      <dsp:spPr>
        <a:xfrm>
          <a:off x="3375606" y="114311"/>
          <a:ext cx="2392787" cy="1866897"/>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Collaboration</a:t>
          </a:r>
        </a:p>
      </dsp:txBody>
      <dsp:txXfrm>
        <a:off x="3726022" y="387712"/>
        <a:ext cx="1691955" cy="1320095"/>
      </dsp:txXfrm>
    </dsp:sp>
    <dsp:sp modelId="{E6B93456-67FB-49C9-BC37-D6CD20F6EF2E}">
      <dsp:nvSpPr>
        <dsp:cNvPr id="0" name=""/>
        <dsp:cNvSpPr/>
      </dsp:nvSpPr>
      <dsp:spPr>
        <a:xfrm>
          <a:off x="5151011" y="1524001"/>
          <a:ext cx="2392787" cy="1866897"/>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Autonomy</a:t>
          </a:r>
        </a:p>
      </dsp:txBody>
      <dsp:txXfrm>
        <a:off x="5501427" y="1797402"/>
        <a:ext cx="1691955" cy="1320095"/>
      </dsp:txXfrm>
    </dsp:sp>
    <dsp:sp modelId="{874869AF-70B8-46B8-824E-BC951D5B8D09}">
      <dsp:nvSpPr>
        <dsp:cNvPr id="0" name=""/>
        <dsp:cNvSpPr/>
      </dsp:nvSpPr>
      <dsp:spPr>
        <a:xfrm>
          <a:off x="3375606" y="2895608"/>
          <a:ext cx="2392787" cy="1866897"/>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Evocation</a:t>
          </a:r>
        </a:p>
      </dsp:txBody>
      <dsp:txXfrm>
        <a:off x="3726022" y="3169009"/>
        <a:ext cx="1691955" cy="1320095"/>
      </dsp:txXfrm>
    </dsp:sp>
    <dsp:sp modelId="{9DE0958E-4159-4996-A359-E1A2EB8DF6B2}">
      <dsp:nvSpPr>
        <dsp:cNvPr id="0" name=""/>
        <dsp:cNvSpPr/>
      </dsp:nvSpPr>
      <dsp:spPr>
        <a:xfrm>
          <a:off x="1600201" y="1524001"/>
          <a:ext cx="2392787" cy="1866897"/>
        </a:xfrm>
        <a:prstGeom prst="ellipse">
          <a:avLst/>
        </a:prstGeom>
        <a:solidFill>
          <a:schemeClr val="accent6">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Acceptance and Compassion</a:t>
          </a:r>
        </a:p>
      </dsp:txBody>
      <dsp:txXfrm>
        <a:off x="1950617" y="1797402"/>
        <a:ext cx="1691955" cy="1320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88E8B-5771-44B7-A9B6-D8A30C4CDABC}">
      <dsp:nvSpPr>
        <dsp:cNvPr id="0" name=""/>
        <dsp:cNvSpPr/>
      </dsp:nvSpPr>
      <dsp:spPr>
        <a:xfrm>
          <a:off x="3208883" y="1094333"/>
          <a:ext cx="2726233" cy="2726233"/>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Britannic Bold" panose="020B0903060703020204" pitchFamily="34" charset="0"/>
            </a:rPr>
            <a:t>Motivational Interviewing</a:t>
          </a:r>
        </a:p>
      </dsp:txBody>
      <dsp:txXfrm>
        <a:off x="3608131" y="1493581"/>
        <a:ext cx="1927737" cy="1927737"/>
      </dsp:txXfrm>
    </dsp:sp>
    <dsp:sp modelId="{223279C8-8D87-4CFF-BC9F-AA604DDE018D}">
      <dsp:nvSpPr>
        <dsp:cNvPr id="0" name=""/>
        <dsp:cNvSpPr/>
      </dsp:nvSpPr>
      <dsp:spPr>
        <a:xfrm>
          <a:off x="3375606" y="114311"/>
          <a:ext cx="2392787" cy="1866897"/>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Collaboration</a:t>
          </a:r>
        </a:p>
      </dsp:txBody>
      <dsp:txXfrm>
        <a:off x="3726022" y="387712"/>
        <a:ext cx="1691955" cy="1320095"/>
      </dsp:txXfrm>
    </dsp:sp>
    <dsp:sp modelId="{E6B93456-67FB-49C9-BC37-D6CD20F6EF2E}">
      <dsp:nvSpPr>
        <dsp:cNvPr id="0" name=""/>
        <dsp:cNvSpPr/>
      </dsp:nvSpPr>
      <dsp:spPr>
        <a:xfrm>
          <a:off x="5151011" y="1524001"/>
          <a:ext cx="2392787" cy="1866897"/>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Autonomy</a:t>
          </a:r>
        </a:p>
      </dsp:txBody>
      <dsp:txXfrm>
        <a:off x="5501427" y="1797402"/>
        <a:ext cx="1691955" cy="1320095"/>
      </dsp:txXfrm>
    </dsp:sp>
    <dsp:sp modelId="{874869AF-70B8-46B8-824E-BC951D5B8D09}">
      <dsp:nvSpPr>
        <dsp:cNvPr id="0" name=""/>
        <dsp:cNvSpPr/>
      </dsp:nvSpPr>
      <dsp:spPr>
        <a:xfrm>
          <a:off x="3375606" y="2895608"/>
          <a:ext cx="2392787" cy="1866897"/>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Evocation</a:t>
          </a:r>
        </a:p>
      </dsp:txBody>
      <dsp:txXfrm>
        <a:off x="3726022" y="3169009"/>
        <a:ext cx="1691955" cy="1320095"/>
      </dsp:txXfrm>
    </dsp:sp>
    <dsp:sp modelId="{9DE0958E-4159-4996-A359-E1A2EB8DF6B2}">
      <dsp:nvSpPr>
        <dsp:cNvPr id="0" name=""/>
        <dsp:cNvSpPr/>
      </dsp:nvSpPr>
      <dsp:spPr>
        <a:xfrm>
          <a:off x="1600201" y="1524001"/>
          <a:ext cx="2392787" cy="1866897"/>
        </a:xfrm>
        <a:prstGeom prst="ellipse">
          <a:avLst/>
        </a:prstGeom>
        <a:solidFill>
          <a:schemeClr val="accent6">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Acceptance and Compassion</a:t>
          </a:r>
        </a:p>
      </dsp:txBody>
      <dsp:txXfrm>
        <a:off x="1950617" y="1797402"/>
        <a:ext cx="1691955" cy="13200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BCAD2-479D-4944-870E-503330AC06E6}">
      <dsp:nvSpPr>
        <dsp:cNvPr id="0" name=""/>
        <dsp:cNvSpPr/>
      </dsp:nvSpPr>
      <dsp:spPr>
        <a:xfrm rot="5400000">
          <a:off x="4644393" y="-1146506"/>
          <a:ext cx="1764247" cy="4186978"/>
        </a:xfrm>
        <a:prstGeom prst="hexagon">
          <a:avLst>
            <a:gd name="adj" fmla="val 2500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effectLst>
                <a:outerShdw blurRad="38100" dist="38100" dir="2700000" algn="tl">
                  <a:srgbClr val="000000">
                    <a:alpha val="43137"/>
                  </a:srgbClr>
                </a:outerShdw>
              </a:effectLst>
              <a:latin typeface="Britannic Bold" panose="020B0903060703020204" pitchFamily="34" charset="0"/>
            </a:rPr>
            <a:t>Roll with Resistance</a:t>
          </a:r>
        </a:p>
      </dsp:txBody>
      <dsp:txXfrm rot="-5400000">
        <a:off x="4130858" y="358900"/>
        <a:ext cx="2791318" cy="1176165"/>
      </dsp:txXfrm>
    </dsp:sp>
    <dsp:sp modelId="{05E0FA56-CD26-40A8-8BCD-29C615A3C2E1}">
      <dsp:nvSpPr>
        <dsp:cNvPr id="0" name=""/>
        <dsp:cNvSpPr/>
      </dsp:nvSpPr>
      <dsp:spPr>
        <a:xfrm>
          <a:off x="6399399" y="379438"/>
          <a:ext cx="2111262" cy="1135087"/>
        </a:xfrm>
        <a:prstGeom prst="rect">
          <a:avLst/>
        </a:prstGeom>
        <a:noFill/>
        <a:ln>
          <a:noFill/>
        </a:ln>
        <a:effectLst/>
      </dsp:spPr>
      <dsp:style>
        <a:lnRef idx="0">
          <a:scrgbClr r="0" g="0" b="0"/>
        </a:lnRef>
        <a:fillRef idx="0">
          <a:scrgbClr r="0" g="0" b="0"/>
        </a:fillRef>
        <a:effectRef idx="0">
          <a:scrgbClr r="0" g="0" b="0"/>
        </a:effectRef>
        <a:fontRef idx="minor"/>
      </dsp:style>
    </dsp:sp>
    <dsp:sp modelId="{BA117681-A801-44CD-B9A1-A8618EBB6390}">
      <dsp:nvSpPr>
        <dsp:cNvPr id="0" name=""/>
        <dsp:cNvSpPr/>
      </dsp:nvSpPr>
      <dsp:spPr>
        <a:xfrm rot="5400000">
          <a:off x="2798857" y="503616"/>
          <a:ext cx="775434" cy="886732"/>
        </a:xfrm>
        <a:prstGeom prst="hexagon">
          <a:avLst>
            <a:gd name="adj" fmla="val 2500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890997" y="688504"/>
        <a:ext cx="591154" cy="516956"/>
      </dsp:txXfrm>
    </dsp:sp>
    <dsp:sp modelId="{9D2E76B7-EA45-43AE-935F-2A1143C647C7}">
      <dsp:nvSpPr>
        <dsp:cNvPr id="0" name=""/>
        <dsp:cNvSpPr/>
      </dsp:nvSpPr>
      <dsp:spPr>
        <a:xfrm rot="5400000">
          <a:off x="3589831" y="391634"/>
          <a:ext cx="2089014" cy="4391873"/>
        </a:xfrm>
        <a:prstGeom prst="hexagon">
          <a:avLst>
            <a:gd name="adj" fmla="val 2500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effectLst>
                <a:outerShdw blurRad="38100" dist="38100" dir="2700000" algn="tl">
                  <a:srgbClr val="000000">
                    <a:alpha val="43137"/>
                  </a:srgbClr>
                </a:outerShdw>
              </a:effectLst>
              <a:latin typeface="Britannic Bold" panose="020B0903060703020204" pitchFamily="34" charset="0"/>
            </a:rPr>
            <a:t>Express Empathy</a:t>
          </a:r>
        </a:p>
      </dsp:txBody>
      <dsp:txXfrm rot="-5400000">
        <a:off x="3170381" y="1891232"/>
        <a:ext cx="2927915" cy="1392676"/>
      </dsp:txXfrm>
    </dsp:sp>
    <dsp:sp modelId="{0C2752F5-9444-409C-8559-AF079EFA069D}">
      <dsp:nvSpPr>
        <dsp:cNvPr id="0" name=""/>
        <dsp:cNvSpPr/>
      </dsp:nvSpPr>
      <dsp:spPr>
        <a:xfrm>
          <a:off x="1700138" y="2020027"/>
          <a:ext cx="2043157" cy="1135087"/>
        </a:xfrm>
        <a:prstGeom prst="rect">
          <a:avLst/>
        </a:prstGeom>
        <a:noFill/>
        <a:ln>
          <a:noFill/>
        </a:ln>
        <a:effectLst/>
      </dsp:spPr>
      <dsp:style>
        <a:lnRef idx="0">
          <a:scrgbClr r="0" g="0" b="0"/>
        </a:lnRef>
        <a:fillRef idx="0">
          <a:scrgbClr r="0" g="0" b="0"/>
        </a:fillRef>
        <a:effectRef idx="0">
          <a:scrgbClr r="0" g="0" b="0"/>
        </a:effectRef>
        <a:fontRef idx="minor"/>
      </dsp:style>
    </dsp:sp>
    <dsp:sp modelId="{656D309D-9B65-408C-9C07-520F6F52C3D1}">
      <dsp:nvSpPr>
        <dsp:cNvPr id="0" name=""/>
        <dsp:cNvSpPr/>
      </dsp:nvSpPr>
      <dsp:spPr>
        <a:xfrm rot="5400000">
          <a:off x="6618009" y="2040943"/>
          <a:ext cx="758332" cy="1093257"/>
        </a:xfrm>
        <a:prstGeom prst="hexagon">
          <a:avLst>
            <a:gd name="adj" fmla="val 25000"/>
            <a:gd name="vf" fmla="val 1154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6632756" y="2334795"/>
        <a:ext cx="728838" cy="505554"/>
      </dsp:txXfrm>
    </dsp:sp>
    <dsp:sp modelId="{E5E0173B-68CF-45A5-9EC6-9F551061CE1A}">
      <dsp:nvSpPr>
        <dsp:cNvPr id="0" name=""/>
        <dsp:cNvSpPr/>
      </dsp:nvSpPr>
      <dsp:spPr>
        <a:xfrm rot="5400000">
          <a:off x="4661287" y="1893662"/>
          <a:ext cx="1730459" cy="4796561"/>
        </a:xfrm>
        <a:prstGeom prst="hexagon">
          <a:avLst>
            <a:gd name="adj" fmla="val 25000"/>
            <a:gd name="vf" fmla="val 11547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effectLst>
                <a:outerShdw blurRad="38100" dist="38100" dir="2700000" algn="tl">
                  <a:srgbClr val="000000">
                    <a:alpha val="43137"/>
                  </a:srgbClr>
                </a:outerShdw>
              </a:effectLst>
              <a:latin typeface="Britannic Bold" panose="020B0903060703020204" pitchFamily="34" charset="0"/>
            </a:rPr>
            <a:t>Develop Discrepancy</a:t>
          </a:r>
        </a:p>
      </dsp:txBody>
      <dsp:txXfrm rot="-5400000">
        <a:off x="3927663" y="3715123"/>
        <a:ext cx="3197707" cy="1153639"/>
      </dsp:txXfrm>
    </dsp:sp>
    <dsp:sp modelId="{7DCD8B87-ABC1-4785-96C1-EC1C466EB297}">
      <dsp:nvSpPr>
        <dsp:cNvPr id="0" name=""/>
        <dsp:cNvSpPr/>
      </dsp:nvSpPr>
      <dsp:spPr>
        <a:xfrm>
          <a:off x="6399399" y="3724399"/>
          <a:ext cx="2111262" cy="1135087"/>
        </a:xfrm>
        <a:prstGeom prst="rect">
          <a:avLst/>
        </a:prstGeom>
        <a:noFill/>
        <a:ln>
          <a:noFill/>
        </a:ln>
        <a:effectLst/>
      </dsp:spPr>
      <dsp:style>
        <a:lnRef idx="0">
          <a:scrgbClr r="0" g="0" b="0"/>
        </a:lnRef>
        <a:fillRef idx="0">
          <a:scrgbClr r="0" g="0" b="0"/>
        </a:fillRef>
        <a:effectRef idx="0">
          <a:scrgbClr r="0" g="0" b="0"/>
        </a:effectRef>
        <a:fontRef idx="minor"/>
      </dsp:style>
    </dsp:sp>
    <dsp:sp modelId="{903BB4B7-B95A-4B57-A2CE-0F732BED4B59}">
      <dsp:nvSpPr>
        <dsp:cNvPr id="0" name=""/>
        <dsp:cNvSpPr/>
      </dsp:nvSpPr>
      <dsp:spPr>
        <a:xfrm rot="5400000">
          <a:off x="2603308" y="3928418"/>
          <a:ext cx="702032" cy="727049"/>
        </a:xfrm>
        <a:prstGeom prst="hexagon">
          <a:avLst>
            <a:gd name="adj" fmla="val 2500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rot="-5400000">
        <a:off x="2711975" y="4057931"/>
        <a:ext cx="484699" cy="468022"/>
      </dsp:txXfrm>
    </dsp:sp>
    <dsp:sp modelId="{DA2F6A48-F19B-45C5-88C1-BCC119BC0FB6}">
      <dsp:nvSpPr>
        <dsp:cNvPr id="0" name=""/>
        <dsp:cNvSpPr/>
      </dsp:nvSpPr>
      <dsp:spPr>
        <a:xfrm rot="5400000">
          <a:off x="3653954" y="3655578"/>
          <a:ext cx="1960768" cy="4391873"/>
        </a:xfrm>
        <a:prstGeom prst="hexagon">
          <a:avLst>
            <a:gd name="adj" fmla="val 2500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effectLst>
                <a:outerShdw blurRad="38100" dist="38100" dir="2700000" algn="tl">
                  <a:srgbClr val="000000">
                    <a:alpha val="43137"/>
                  </a:srgbClr>
                </a:outerShdw>
              </a:effectLst>
              <a:latin typeface="Britannic Bold" panose="020B0903060703020204" pitchFamily="34" charset="0"/>
            </a:rPr>
            <a:t>Support “Change” Talk</a:t>
          </a:r>
        </a:p>
      </dsp:txBody>
      <dsp:txXfrm rot="-5400000">
        <a:off x="3170381" y="5197925"/>
        <a:ext cx="2927915" cy="1307178"/>
      </dsp:txXfrm>
    </dsp:sp>
    <dsp:sp modelId="{E9D9820B-34B4-4246-97C0-1301191034C8}">
      <dsp:nvSpPr>
        <dsp:cNvPr id="0" name=""/>
        <dsp:cNvSpPr/>
      </dsp:nvSpPr>
      <dsp:spPr>
        <a:xfrm>
          <a:off x="1700138" y="5283971"/>
          <a:ext cx="2043157" cy="1135087"/>
        </a:xfrm>
        <a:prstGeom prst="rect">
          <a:avLst/>
        </a:prstGeom>
        <a:noFill/>
        <a:ln>
          <a:noFill/>
        </a:ln>
        <a:effectLst/>
      </dsp:spPr>
      <dsp:style>
        <a:lnRef idx="0">
          <a:scrgbClr r="0" g="0" b="0"/>
        </a:lnRef>
        <a:fillRef idx="0">
          <a:scrgbClr r="0" g="0" b="0"/>
        </a:fillRef>
        <a:effectRef idx="0">
          <a:scrgbClr r="0" g="0" b="0"/>
        </a:effectRef>
        <a:fontRef idx="minor"/>
      </dsp:style>
    </dsp:sp>
    <dsp:sp modelId="{6422113A-EF54-4766-A1B0-DCCF9C1E30ED}">
      <dsp:nvSpPr>
        <dsp:cNvPr id="0" name=""/>
        <dsp:cNvSpPr/>
      </dsp:nvSpPr>
      <dsp:spPr>
        <a:xfrm rot="5400000">
          <a:off x="6648750" y="5347276"/>
          <a:ext cx="1086429" cy="1008477"/>
        </a:xfrm>
        <a:prstGeom prst="hexagon">
          <a:avLst>
            <a:gd name="adj" fmla="val 2500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6849776" y="5482877"/>
        <a:ext cx="684377" cy="7372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F8104-A39F-4AC8-A530-7147FE2E7DC3}">
      <dsp:nvSpPr>
        <dsp:cNvPr id="0" name=""/>
        <dsp:cNvSpPr/>
      </dsp:nvSpPr>
      <dsp:spPr>
        <a:xfrm>
          <a:off x="0" y="3506"/>
          <a:ext cx="2286000" cy="9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latin typeface="Britannic Bold" panose="020B0903060703020204" pitchFamily="34" charset="0"/>
            </a:rPr>
            <a:t>Open Ended Questions</a:t>
          </a:r>
        </a:p>
      </dsp:txBody>
      <dsp:txXfrm>
        <a:off x="0" y="3506"/>
        <a:ext cx="2286000" cy="930600"/>
      </dsp:txXfrm>
    </dsp:sp>
    <dsp:sp modelId="{1AB81796-4A99-4DF7-A8E5-B53E57AF483F}">
      <dsp:nvSpPr>
        <dsp:cNvPr id="0" name=""/>
        <dsp:cNvSpPr/>
      </dsp:nvSpPr>
      <dsp:spPr>
        <a:xfrm>
          <a:off x="2285999" y="3506"/>
          <a:ext cx="457200" cy="930600"/>
        </a:xfrm>
        <a:prstGeom prst="leftBrace">
          <a:avLst>
            <a:gd name="adj1" fmla="val 35000"/>
            <a:gd name="adj2" fmla="val 50000"/>
          </a:avLst>
        </a:prstGeom>
        <a:noFill/>
        <a:ln w="38100" cap="flat" cmpd="sng" algn="ctr">
          <a:solidFill>
            <a:srgbClr val="4B8BAB"/>
          </a:solidFill>
          <a:prstDash val="solid"/>
        </a:ln>
        <a:effectLst/>
      </dsp:spPr>
      <dsp:style>
        <a:lnRef idx="2">
          <a:scrgbClr r="0" g="0" b="0"/>
        </a:lnRef>
        <a:fillRef idx="0">
          <a:scrgbClr r="0" g="0" b="0"/>
        </a:fillRef>
        <a:effectRef idx="0">
          <a:scrgbClr r="0" g="0" b="0"/>
        </a:effectRef>
        <a:fontRef idx="minor"/>
      </dsp:style>
    </dsp:sp>
    <dsp:sp modelId="{7391118B-F10B-41AB-9E80-2A90BBE38C0A}">
      <dsp:nvSpPr>
        <dsp:cNvPr id="0" name=""/>
        <dsp:cNvSpPr/>
      </dsp:nvSpPr>
      <dsp:spPr>
        <a:xfrm>
          <a:off x="2926079" y="3506"/>
          <a:ext cx="6217920" cy="9306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latin typeface="Arial" panose="020B0604020202020204" pitchFamily="34" charset="0"/>
              <a:cs typeface="Arial" panose="020B0604020202020204" pitchFamily="34" charset="0"/>
            </a:rPr>
            <a:t>Cannot be answered with 1 word</a:t>
          </a:r>
        </a:p>
        <a:p>
          <a:pPr marL="171450" lvl="1" indent="-171450" algn="l" defTabSz="800100">
            <a:lnSpc>
              <a:spcPct val="90000"/>
            </a:lnSpc>
            <a:spcBef>
              <a:spcPct val="0"/>
            </a:spcBef>
            <a:spcAft>
              <a:spcPct val="15000"/>
            </a:spcAft>
            <a:buChar char="•"/>
          </a:pPr>
          <a:endParaRPr lang="en-US" sz="1800" b="1" kern="1200" dirty="0">
            <a:solidFill>
              <a:schemeClr val="tx1"/>
            </a:solidFill>
            <a:latin typeface="Arial" panose="020B0604020202020204" pitchFamily="34" charset="0"/>
            <a:cs typeface="Arial" panose="020B0604020202020204" pitchFamily="34" charset="0"/>
          </a:endParaRPr>
        </a:p>
      </dsp:txBody>
      <dsp:txXfrm>
        <a:off x="2926079" y="3506"/>
        <a:ext cx="6217920" cy="930600"/>
      </dsp:txXfrm>
    </dsp:sp>
    <dsp:sp modelId="{12F81952-A033-4880-9972-EA7C049B86D0}">
      <dsp:nvSpPr>
        <dsp:cNvPr id="0" name=""/>
        <dsp:cNvSpPr/>
      </dsp:nvSpPr>
      <dsp:spPr>
        <a:xfrm>
          <a:off x="0" y="1248712"/>
          <a:ext cx="2286000" cy="9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latin typeface="Britannic Bold" panose="020B0903060703020204" pitchFamily="34" charset="0"/>
            </a:rPr>
            <a:t>Affirmation</a:t>
          </a:r>
          <a:endParaRPr lang="en-US" sz="2800" kern="1200" dirty="0">
            <a:latin typeface="Britannic Bold" panose="020B0903060703020204" pitchFamily="34" charset="0"/>
          </a:endParaRPr>
        </a:p>
      </dsp:txBody>
      <dsp:txXfrm>
        <a:off x="0" y="1248712"/>
        <a:ext cx="2286000" cy="930600"/>
      </dsp:txXfrm>
    </dsp:sp>
    <dsp:sp modelId="{03D7885B-AF8F-4487-BBB6-BB5F88035114}">
      <dsp:nvSpPr>
        <dsp:cNvPr id="0" name=""/>
        <dsp:cNvSpPr/>
      </dsp:nvSpPr>
      <dsp:spPr>
        <a:xfrm>
          <a:off x="2285999" y="1103306"/>
          <a:ext cx="457200" cy="1221412"/>
        </a:xfrm>
        <a:prstGeom prst="leftBrace">
          <a:avLst>
            <a:gd name="adj1" fmla="val 35000"/>
            <a:gd name="adj2" fmla="val 50000"/>
          </a:avLst>
        </a:prstGeom>
        <a:noFill/>
        <a:ln w="38100" cap="flat" cmpd="sng" algn="ctr">
          <a:solidFill>
            <a:srgbClr val="4B8BAB"/>
          </a:solidFill>
          <a:prstDash val="solid"/>
        </a:ln>
        <a:effectLst/>
      </dsp:spPr>
      <dsp:style>
        <a:lnRef idx="2">
          <a:scrgbClr r="0" g="0" b="0"/>
        </a:lnRef>
        <a:fillRef idx="0">
          <a:scrgbClr r="0" g="0" b="0"/>
        </a:fillRef>
        <a:effectRef idx="0">
          <a:scrgbClr r="0" g="0" b="0"/>
        </a:effectRef>
        <a:fontRef idx="minor"/>
      </dsp:style>
    </dsp:sp>
    <dsp:sp modelId="{43966D3F-491C-4005-90DF-768EC44621A7}">
      <dsp:nvSpPr>
        <dsp:cNvPr id="0" name=""/>
        <dsp:cNvSpPr/>
      </dsp:nvSpPr>
      <dsp:spPr>
        <a:xfrm>
          <a:off x="2926079" y="1103306"/>
          <a:ext cx="6217920" cy="122141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latin typeface="Arial" panose="020B0604020202020204" pitchFamily="34" charset="0"/>
              <a:cs typeface="Arial" panose="020B0604020202020204" pitchFamily="34" charset="0"/>
            </a:rPr>
            <a:t>Use specific compliments</a:t>
          </a:r>
        </a:p>
        <a:p>
          <a:pPr marL="171450" lvl="1" indent="-171450" algn="l" defTabSz="800100">
            <a:lnSpc>
              <a:spcPct val="90000"/>
            </a:lnSpc>
            <a:spcBef>
              <a:spcPct val="0"/>
            </a:spcBef>
            <a:spcAft>
              <a:spcPct val="15000"/>
            </a:spcAft>
            <a:buChar char="•"/>
          </a:pPr>
          <a:r>
            <a:rPr lang="en-US" sz="1800" b="1" kern="1200" dirty="0">
              <a:solidFill>
                <a:schemeClr val="tx1"/>
              </a:solidFill>
              <a:latin typeface="Arial" panose="020B0604020202020204" pitchFamily="34" charset="0"/>
              <a:cs typeface="Arial" panose="020B0604020202020204" pitchFamily="34" charset="0"/>
            </a:rPr>
            <a:t>Statements of Appreciation and Understanding</a:t>
          </a:r>
        </a:p>
        <a:p>
          <a:pPr marL="171450" lvl="1" indent="-171450" algn="l" defTabSz="800100">
            <a:lnSpc>
              <a:spcPct val="90000"/>
            </a:lnSpc>
            <a:spcBef>
              <a:spcPct val="0"/>
            </a:spcBef>
            <a:spcAft>
              <a:spcPct val="15000"/>
            </a:spcAft>
            <a:buChar char="•"/>
          </a:pPr>
          <a:r>
            <a:rPr lang="en-US" sz="1800" b="1" kern="1200" dirty="0">
              <a:solidFill>
                <a:schemeClr val="tx1"/>
              </a:solidFill>
              <a:latin typeface="Arial" panose="020B0604020202020204" pitchFamily="34" charset="0"/>
              <a:cs typeface="Arial" panose="020B0604020202020204" pitchFamily="34" charset="0"/>
            </a:rPr>
            <a:t>Builds rapport and reinforces openness</a:t>
          </a:r>
        </a:p>
        <a:p>
          <a:pPr marL="171450" lvl="1" indent="-171450" algn="l" defTabSz="800100">
            <a:lnSpc>
              <a:spcPct val="90000"/>
            </a:lnSpc>
            <a:spcBef>
              <a:spcPct val="0"/>
            </a:spcBef>
            <a:spcAft>
              <a:spcPct val="15000"/>
            </a:spcAft>
            <a:buChar char="•"/>
          </a:pPr>
          <a:r>
            <a:rPr lang="en-US" sz="1800" b="1" kern="1200" dirty="0">
              <a:solidFill>
                <a:schemeClr val="tx1"/>
              </a:solidFill>
              <a:latin typeface="Arial" panose="020B0604020202020204" pitchFamily="34" charset="0"/>
              <a:cs typeface="Arial" panose="020B0604020202020204" pitchFamily="34" charset="0"/>
            </a:rPr>
            <a:t>Builds self efficacy</a:t>
          </a:r>
        </a:p>
      </dsp:txBody>
      <dsp:txXfrm>
        <a:off x="2926079" y="1103306"/>
        <a:ext cx="6217920" cy="1221412"/>
      </dsp:txXfrm>
    </dsp:sp>
    <dsp:sp modelId="{2C31740F-7610-4FBA-B530-F311D4254750}">
      <dsp:nvSpPr>
        <dsp:cNvPr id="0" name=""/>
        <dsp:cNvSpPr/>
      </dsp:nvSpPr>
      <dsp:spPr>
        <a:xfrm>
          <a:off x="0" y="2610243"/>
          <a:ext cx="2286000" cy="9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latin typeface="Britannic Bold" panose="020B0903060703020204" pitchFamily="34" charset="0"/>
            </a:rPr>
            <a:t>Reflective Listening</a:t>
          </a:r>
        </a:p>
      </dsp:txBody>
      <dsp:txXfrm>
        <a:off x="0" y="2610243"/>
        <a:ext cx="2286000" cy="930600"/>
      </dsp:txXfrm>
    </dsp:sp>
    <dsp:sp modelId="{1E13F2D7-DE6A-42BB-8C37-04FA2AB7D225}">
      <dsp:nvSpPr>
        <dsp:cNvPr id="0" name=""/>
        <dsp:cNvSpPr/>
      </dsp:nvSpPr>
      <dsp:spPr>
        <a:xfrm>
          <a:off x="2285999" y="2493918"/>
          <a:ext cx="457200" cy="1163250"/>
        </a:xfrm>
        <a:prstGeom prst="leftBrace">
          <a:avLst>
            <a:gd name="adj1" fmla="val 35000"/>
            <a:gd name="adj2" fmla="val 50000"/>
          </a:avLst>
        </a:prstGeom>
        <a:noFill/>
        <a:ln w="38100" cap="flat" cmpd="sng" algn="ctr">
          <a:solidFill>
            <a:srgbClr val="4B8BAB"/>
          </a:solidFill>
          <a:prstDash val="solid"/>
        </a:ln>
        <a:effectLst/>
      </dsp:spPr>
      <dsp:style>
        <a:lnRef idx="2">
          <a:scrgbClr r="0" g="0" b="0"/>
        </a:lnRef>
        <a:fillRef idx="0">
          <a:scrgbClr r="0" g="0" b="0"/>
        </a:fillRef>
        <a:effectRef idx="0">
          <a:scrgbClr r="0" g="0" b="0"/>
        </a:effectRef>
        <a:fontRef idx="minor"/>
      </dsp:style>
    </dsp:sp>
    <dsp:sp modelId="{DFB82A0D-968C-46C3-A84A-2AFD7F1141A6}">
      <dsp:nvSpPr>
        <dsp:cNvPr id="0" name=""/>
        <dsp:cNvSpPr/>
      </dsp:nvSpPr>
      <dsp:spPr>
        <a:xfrm>
          <a:off x="2926079" y="2493918"/>
          <a:ext cx="6217920" cy="116325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latin typeface="Arial" panose="020B0604020202020204" pitchFamily="34" charset="0"/>
              <a:cs typeface="Arial" panose="020B0604020202020204" pitchFamily="34" charset="0"/>
            </a:rPr>
            <a:t>Making a guess at what the student means</a:t>
          </a:r>
        </a:p>
        <a:p>
          <a:pPr marL="171450" lvl="1" indent="-171450" algn="l" defTabSz="800100">
            <a:lnSpc>
              <a:spcPct val="90000"/>
            </a:lnSpc>
            <a:spcBef>
              <a:spcPct val="0"/>
            </a:spcBef>
            <a:spcAft>
              <a:spcPct val="15000"/>
            </a:spcAft>
            <a:buChar char="•"/>
          </a:pPr>
          <a:r>
            <a:rPr lang="en-US" sz="1800" b="1" kern="1200" dirty="0">
              <a:solidFill>
                <a:schemeClr val="tx1"/>
              </a:solidFill>
              <a:latin typeface="Arial" panose="020B0604020202020204" pitchFamily="34" charset="0"/>
              <a:cs typeface="Arial" panose="020B0604020202020204" pitchFamily="34" charset="0"/>
            </a:rPr>
            <a:t>What they say and what I interpret could mean 2 different things</a:t>
          </a:r>
        </a:p>
        <a:p>
          <a:pPr marL="342900" lvl="2" indent="-171450" algn="l" defTabSz="800100">
            <a:lnSpc>
              <a:spcPct val="90000"/>
            </a:lnSpc>
            <a:spcBef>
              <a:spcPct val="0"/>
            </a:spcBef>
            <a:spcAft>
              <a:spcPct val="15000"/>
            </a:spcAft>
            <a:buChar char="•"/>
          </a:pPr>
          <a:r>
            <a:rPr lang="en-US" sz="1800" b="1" kern="1200" dirty="0">
              <a:solidFill>
                <a:schemeClr val="tx1"/>
              </a:solidFill>
              <a:latin typeface="Arial" panose="020B0604020202020204" pitchFamily="34" charset="0"/>
              <a:cs typeface="Arial" panose="020B0604020202020204" pitchFamily="34" charset="0"/>
            </a:rPr>
            <a:t>In statement form, not question</a:t>
          </a:r>
        </a:p>
      </dsp:txBody>
      <dsp:txXfrm>
        <a:off x="2926079" y="2493918"/>
        <a:ext cx="6217920" cy="1163250"/>
      </dsp:txXfrm>
    </dsp:sp>
    <dsp:sp modelId="{6D74E276-5C51-4BF4-9A29-C1BF478F2ECB}">
      <dsp:nvSpPr>
        <dsp:cNvPr id="0" name=""/>
        <dsp:cNvSpPr/>
      </dsp:nvSpPr>
      <dsp:spPr>
        <a:xfrm>
          <a:off x="0" y="3884531"/>
          <a:ext cx="2286000" cy="9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a:latin typeface="Britannic Bold" panose="020B0903060703020204" pitchFamily="34" charset="0"/>
            </a:rPr>
            <a:t>Summarizing</a:t>
          </a:r>
        </a:p>
      </dsp:txBody>
      <dsp:txXfrm>
        <a:off x="0" y="3884531"/>
        <a:ext cx="2286000" cy="930600"/>
      </dsp:txXfrm>
    </dsp:sp>
    <dsp:sp modelId="{D6E091B9-B89A-4291-8756-D04817F91A5F}">
      <dsp:nvSpPr>
        <dsp:cNvPr id="0" name=""/>
        <dsp:cNvSpPr/>
      </dsp:nvSpPr>
      <dsp:spPr>
        <a:xfrm>
          <a:off x="2285999" y="3826368"/>
          <a:ext cx="457200" cy="1046925"/>
        </a:xfrm>
        <a:prstGeom prst="leftBrace">
          <a:avLst>
            <a:gd name="adj1" fmla="val 35000"/>
            <a:gd name="adj2" fmla="val 50000"/>
          </a:avLst>
        </a:prstGeom>
        <a:noFill/>
        <a:ln w="38100" cap="flat" cmpd="sng" algn="ctr">
          <a:solidFill>
            <a:srgbClr val="4B8BAB"/>
          </a:solidFill>
          <a:prstDash val="solid"/>
        </a:ln>
        <a:effectLst/>
      </dsp:spPr>
      <dsp:style>
        <a:lnRef idx="2">
          <a:scrgbClr r="0" g="0" b="0"/>
        </a:lnRef>
        <a:fillRef idx="0">
          <a:scrgbClr r="0" g="0" b="0"/>
        </a:fillRef>
        <a:effectRef idx="0">
          <a:scrgbClr r="0" g="0" b="0"/>
        </a:effectRef>
        <a:fontRef idx="minor"/>
      </dsp:style>
    </dsp:sp>
    <dsp:sp modelId="{E552AC0F-9FF6-48EE-A6B8-40F7EF525A57}">
      <dsp:nvSpPr>
        <dsp:cNvPr id="0" name=""/>
        <dsp:cNvSpPr/>
      </dsp:nvSpPr>
      <dsp:spPr>
        <a:xfrm>
          <a:off x="2926079" y="3826368"/>
          <a:ext cx="6217920" cy="104692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1" kern="1200">
              <a:solidFill>
                <a:schemeClr val="tx1"/>
              </a:solidFill>
              <a:latin typeface="Arial" panose="020B0604020202020204" pitchFamily="34" charset="0"/>
              <a:cs typeface="Arial" panose="020B0604020202020204" pitchFamily="34" charset="0"/>
            </a:rPr>
            <a:t>Collective summary</a:t>
          </a:r>
        </a:p>
        <a:p>
          <a:pPr marL="228600" lvl="1" indent="-228600" algn="l" defTabSz="889000">
            <a:lnSpc>
              <a:spcPct val="90000"/>
            </a:lnSpc>
            <a:spcBef>
              <a:spcPct val="0"/>
            </a:spcBef>
            <a:spcAft>
              <a:spcPct val="15000"/>
            </a:spcAft>
            <a:buChar char="•"/>
          </a:pPr>
          <a:r>
            <a:rPr lang="en-US" sz="2000" b="1" kern="1200">
              <a:solidFill>
                <a:schemeClr val="tx1"/>
              </a:solidFill>
              <a:latin typeface="Arial" panose="020B0604020202020204" pitchFamily="34" charset="0"/>
              <a:cs typeface="Arial" panose="020B0604020202020204" pitchFamily="34" charset="0"/>
            </a:rPr>
            <a:t>Linking summary</a:t>
          </a:r>
        </a:p>
        <a:p>
          <a:pPr marL="228600" lvl="1" indent="-228600" algn="l" defTabSz="889000">
            <a:lnSpc>
              <a:spcPct val="90000"/>
            </a:lnSpc>
            <a:spcBef>
              <a:spcPct val="0"/>
            </a:spcBef>
            <a:spcAft>
              <a:spcPct val="15000"/>
            </a:spcAft>
            <a:buChar char="•"/>
          </a:pPr>
          <a:r>
            <a:rPr lang="en-US" sz="2000" b="1" kern="1200" dirty="0">
              <a:solidFill>
                <a:schemeClr val="tx1"/>
              </a:solidFill>
              <a:latin typeface="Arial" panose="020B0604020202020204" pitchFamily="34" charset="0"/>
              <a:cs typeface="Arial" panose="020B0604020202020204" pitchFamily="34" charset="0"/>
            </a:rPr>
            <a:t>Transitional summary </a:t>
          </a:r>
        </a:p>
      </dsp:txBody>
      <dsp:txXfrm>
        <a:off x="2926079" y="3826368"/>
        <a:ext cx="6217920" cy="10469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8A46B-84C2-459D-B9E4-0C449A92E2B3}">
      <dsp:nvSpPr>
        <dsp:cNvPr id="0" name=""/>
        <dsp:cNvSpPr/>
      </dsp:nvSpPr>
      <dsp:spPr>
        <a:xfrm>
          <a:off x="2227771" y="132767"/>
          <a:ext cx="1756171" cy="114151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 &amp; Answer</a:t>
          </a:r>
        </a:p>
      </dsp:txBody>
      <dsp:txXfrm>
        <a:off x="2283495" y="188491"/>
        <a:ext cx="1644723" cy="1030063"/>
      </dsp:txXfrm>
    </dsp:sp>
    <dsp:sp modelId="{D2318D1A-8284-4A5F-9187-782F2586FB8B}">
      <dsp:nvSpPr>
        <dsp:cNvPr id="0" name=""/>
        <dsp:cNvSpPr/>
      </dsp:nvSpPr>
      <dsp:spPr>
        <a:xfrm>
          <a:off x="825053" y="703523"/>
          <a:ext cx="4561606" cy="4561606"/>
        </a:xfrm>
        <a:custGeom>
          <a:avLst/>
          <a:gdLst/>
          <a:ahLst/>
          <a:cxnLst/>
          <a:rect l="0" t="0" r="0" b="0"/>
          <a:pathLst>
            <a:path>
              <a:moveTo>
                <a:pt x="3171596" y="181148"/>
              </a:moveTo>
              <a:arcTo wR="2280803" hR="2280803" stAng="17579366" swAng="2069386"/>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F224E6-AF5F-4255-851C-2F105DFD8738}">
      <dsp:nvSpPr>
        <dsp:cNvPr id="0" name=""/>
        <dsp:cNvSpPr/>
      </dsp:nvSpPr>
      <dsp:spPr>
        <a:xfrm>
          <a:off x="4512658" y="1769800"/>
          <a:ext cx="1524743" cy="101943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Label</a:t>
          </a:r>
        </a:p>
      </dsp:txBody>
      <dsp:txXfrm>
        <a:off x="4562423" y="1819565"/>
        <a:ext cx="1425213" cy="919908"/>
      </dsp:txXfrm>
    </dsp:sp>
    <dsp:sp modelId="{EAF6F802-EC54-4F13-8CD1-2EBE6D03DBA5}">
      <dsp:nvSpPr>
        <dsp:cNvPr id="0" name=""/>
        <dsp:cNvSpPr/>
      </dsp:nvSpPr>
      <dsp:spPr>
        <a:xfrm>
          <a:off x="825053" y="703523"/>
          <a:ext cx="4561606" cy="4561606"/>
        </a:xfrm>
        <a:custGeom>
          <a:avLst/>
          <a:gdLst/>
          <a:ahLst/>
          <a:cxnLst/>
          <a:rect l="0" t="0" r="0" b="0"/>
          <a:pathLst>
            <a:path>
              <a:moveTo>
                <a:pt x="4554496" y="2100845"/>
              </a:moveTo>
              <a:arcTo wR="2280803" hR="2280803" stAng="21328475" swAng="2286905"/>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A76523-4C35-40AD-8FA7-434710354B2D}">
      <dsp:nvSpPr>
        <dsp:cNvPr id="0" name=""/>
        <dsp:cNvSpPr/>
      </dsp:nvSpPr>
      <dsp:spPr>
        <a:xfrm>
          <a:off x="3406562" y="4258779"/>
          <a:ext cx="2079834" cy="114151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Premature Focus</a:t>
          </a:r>
        </a:p>
      </dsp:txBody>
      <dsp:txXfrm>
        <a:off x="3462286" y="4314503"/>
        <a:ext cx="1968386" cy="1030063"/>
      </dsp:txXfrm>
    </dsp:sp>
    <dsp:sp modelId="{0A898633-C243-40E7-9D7A-0A038680F207}">
      <dsp:nvSpPr>
        <dsp:cNvPr id="0" name=""/>
        <dsp:cNvSpPr/>
      </dsp:nvSpPr>
      <dsp:spPr>
        <a:xfrm>
          <a:off x="825053" y="703523"/>
          <a:ext cx="4561606" cy="4561606"/>
        </a:xfrm>
        <a:custGeom>
          <a:avLst/>
          <a:gdLst/>
          <a:ahLst/>
          <a:cxnLst/>
          <a:rect l="0" t="0" r="0" b="0"/>
          <a:pathLst>
            <a:path>
              <a:moveTo>
                <a:pt x="2573936" y="4542691"/>
              </a:moveTo>
              <a:arcTo wR="2280803" hR="2280803" stAng="4956949" swAng="1133568"/>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B80CBA-3AB3-4903-A859-4F00777C294D}">
      <dsp:nvSpPr>
        <dsp:cNvPr id="0" name=""/>
        <dsp:cNvSpPr/>
      </dsp:nvSpPr>
      <dsp:spPr>
        <a:xfrm>
          <a:off x="887148" y="4258779"/>
          <a:ext cx="1756171" cy="114151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Blaming</a:t>
          </a:r>
        </a:p>
      </dsp:txBody>
      <dsp:txXfrm>
        <a:off x="942872" y="4314503"/>
        <a:ext cx="1644723" cy="1030063"/>
      </dsp:txXfrm>
    </dsp:sp>
    <dsp:sp modelId="{D5ABF48B-19CB-4A4F-8AD1-7B3B2D544B04}">
      <dsp:nvSpPr>
        <dsp:cNvPr id="0" name=""/>
        <dsp:cNvSpPr/>
      </dsp:nvSpPr>
      <dsp:spPr>
        <a:xfrm>
          <a:off x="825053" y="703523"/>
          <a:ext cx="4561606" cy="4561606"/>
        </a:xfrm>
        <a:custGeom>
          <a:avLst/>
          <a:gdLst/>
          <a:ahLst/>
          <a:cxnLst/>
          <a:rect l="0" t="0" r="0" b="0"/>
          <a:pathLst>
            <a:path>
              <a:moveTo>
                <a:pt x="381166" y="3543120"/>
              </a:moveTo>
              <a:arcTo wR="2280803" hR="2280803" stAng="8783748" swAng="2196408"/>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CEC3C6-AE20-4086-A032-131DD5D384A4}">
      <dsp:nvSpPr>
        <dsp:cNvPr id="0" name=""/>
        <dsp:cNvSpPr/>
      </dsp:nvSpPr>
      <dsp:spPr>
        <a:xfrm>
          <a:off x="58598" y="1708763"/>
          <a:ext cx="1756171" cy="1141511"/>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Righting Reflex</a:t>
          </a:r>
        </a:p>
      </dsp:txBody>
      <dsp:txXfrm>
        <a:off x="114322" y="1764487"/>
        <a:ext cx="1644723" cy="1030063"/>
      </dsp:txXfrm>
    </dsp:sp>
    <dsp:sp modelId="{F043D898-C27A-47DF-A991-19B51D194A84}">
      <dsp:nvSpPr>
        <dsp:cNvPr id="0" name=""/>
        <dsp:cNvSpPr/>
      </dsp:nvSpPr>
      <dsp:spPr>
        <a:xfrm>
          <a:off x="825053" y="703523"/>
          <a:ext cx="4561606" cy="4561606"/>
        </a:xfrm>
        <a:custGeom>
          <a:avLst/>
          <a:gdLst/>
          <a:ahLst/>
          <a:cxnLst/>
          <a:rect l="0" t="0" r="0" b="0"/>
          <a:pathLst>
            <a:path>
              <a:moveTo>
                <a:pt x="397387" y="994410"/>
              </a:moveTo>
              <a:arcTo wR="2280803" hR="2280803" stAng="12860010" swAng="1961674"/>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6753"/>
          </a:xfrm>
          <a:prstGeom prst="rect">
            <a:avLst/>
          </a:prstGeom>
        </p:spPr>
        <p:txBody>
          <a:bodyPr vert="horz" lIns="93228" tIns="46613" rIns="93228" bIns="46613" rtlCol="0"/>
          <a:lstStyle>
            <a:lvl1pPr algn="l">
              <a:defRPr sz="1200"/>
            </a:lvl1pPr>
          </a:lstStyle>
          <a:p>
            <a:endParaRPr lang="en-US"/>
          </a:p>
        </p:txBody>
      </p:sp>
      <p:sp>
        <p:nvSpPr>
          <p:cNvPr id="3" name="Date Placeholder 2"/>
          <p:cNvSpPr>
            <a:spLocks noGrp="1"/>
          </p:cNvSpPr>
          <p:nvPr>
            <p:ph type="dt" sz="quarter" idx="1"/>
          </p:nvPr>
        </p:nvSpPr>
        <p:spPr>
          <a:xfrm>
            <a:off x="3974535" y="0"/>
            <a:ext cx="3040592" cy="466753"/>
          </a:xfrm>
          <a:prstGeom prst="rect">
            <a:avLst/>
          </a:prstGeom>
        </p:spPr>
        <p:txBody>
          <a:bodyPr vert="horz" lIns="93228" tIns="46613" rIns="93228" bIns="46613" rtlCol="0"/>
          <a:lstStyle>
            <a:lvl1pPr algn="r">
              <a:defRPr sz="1200"/>
            </a:lvl1pPr>
          </a:lstStyle>
          <a:p>
            <a:fld id="{B381026E-2018-47EB-8189-E0B3030C29F6}" type="datetimeFigureOut">
              <a:rPr lang="en-US" smtClean="0"/>
              <a:t>2/6/2017</a:t>
            </a:fld>
            <a:endParaRPr lang="en-US"/>
          </a:p>
        </p:txBody>
      </p:sp>
      <p:sp>
        <p:nvSpPr>
          <p:cNvPr id="4" name="Footer Placeholder 3"/>
          <p:cNvSpPr>
            <a:spLocks noGrp="1"/>
          </p:cNvSpPr>
          <p:nvPr>
            <p:ph type="ftr" sz="quarter" idx="2"/>
          </p:nvPr>
        </p:nvSpPr>
        <p:spPr>
          <a:xfrm>
            <a:off x="0" y="8835999"/>
            <a:ext cx="3040592" cy="466752"/>
          </a:xfrm>
          <a:prstGeom prst="rect">
            <a:avLst/>
          </a:prstGeom>
        </p:spPr>
        <p:txBody>
          <a:bodyPr vert="horz" lIns="93228" tIns="46613" rIns="93228" bIns="46613" rtlCol="0" anchor="b"/>
          <a:lstStyle>
            <a:lvl1pPr algn="l">
              <a:defRPr sz="1200"/>
            </a:lvl1pPr>
          </a:lstStyle>
          <a:p>
            <a:endParaRPr lang="en-US"/>
          </a:p>
        </p:txBody>
      </p:sp>
      <p:sp>
        <p:nvSpPr>
          <p:cNvPr id="5" name="Slide Number Placeholder 4"/>
          <p:cNvSpPr>
            <a:spLocks noGrp="1"/>
          </p:cNvSpPr>
          <p:nvPr>
            <p:ph type="sldNum" sz="quarter" idx="3"/>
          </p:nvPr>
        </p:nvSpPr>
        <p:spPr>
          <a:xfrm>
            <a:off x="3974535" y="8835999"/>
            <a:ext cx="3040592" cy="466752"/>
          </a:xfrm>
          <a:prstGeom prst="rect">
            <a:avLst/>
          </a:prstGeom>
        </p:spPr>
        <p:txBody>
          <a:bodyPr vert="horz" lIns="93228" tIns="46613" rIns="93228" bIns="46613" rtlCol="0" anchor="b"/>
          <a:lstStyle>
            <a:lvl1pPr algn="r">
              <a:defRPr sz="1200"/>
            </a:lvl1pPr>
          </a:lstStyle>
          <a:p>
            <a:fld id="{8105A424-47CE-4BFA-A1D5-60C977215E05}" type="slidenum">
              <a:rPr lang="en-US" smtClean="0"/>
              <a:t>‹#›</a:t>
            </a:fld>
            <a:endParaRPr lang="en-US"/>
          </a:p>
        </p:txBody>
      </p:sp>
    </p:spTree>
    <p:extLst>
      <p:ext uri="{BB962C8B-B14F-4D97-AF65-F5344CB8AC3E}">
        <p14:creationId xmlns:p14="http://schemas.microsoft.com/office/powerpoint/2010/main" val="491093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6753"/>
          </a:xfrm>
          <a:prstGeom prst="rect">
            <a:avLst/>
          </a:prstGeom>
        </p:spPr>
        <p:txBody>
          <a:bodyPr vert="horz" lIns="93228" tIns="46613" rIns="93228" bIns="46613" rtlCol="0"/>
          <a:lstStyle>
            <a:lvl1pPr algn="l">
              <a:defRPr sz="1200"/>
            </a:lvl1pPr>
          </a:lstStyle>
          <a:p>
            <a:endParaRPr lang="en-US"/>
          </a:p>
        </p:txBody>
      </p:sp>
      <p:sp>
        <p:nvSpPr>
          <p:cNvPr id="3" name="Date Placeholder 2"/>
          <p:cNvSpPr>
            <a:spLocks noGrp="1"/>
          </p:cNvSpPr>
          <p:nvPr>
            <p:ph type="dt" idx="1"/>
          </p:nvPr>
        </p:nvSpPr>
        <p:spPr>
          <a:xfrm>
            <a:off x="3974535" y="0"/>
            <a:ext cx="3040592" cy="466753"/>
          </a:xfrm>
          <a:prstGeom prst="rect">
            <a:avLst/>
          </a:prstGeom>
        </p:spPr>
        <p:txBody>
          <a:bodyPr vert="horz" lIns="93228" tIns="46613" rIns="93228" bIns="46613" rtlCol="0"/>
          <a:lstStyle>
            <a:lvl1pPr algn="r">
              <a:defRPr sz="1200"/>
            </a:lvl1pPr>
          </a:lstStyle>
          <a:p>
            <a:fld id="{742B4B96-5DB8-4351-8857-51082C63B4AD}" type="datetimeFigureOut">
              <a:rPr lang="en-US" smtClean="0"/>
              <a:t>2/6/2017</a:t>
            </a:fld>
            <a:endParaRPr lang="en-US"/>
          </a:p>
        </p:txBody>
      </p:sp>
      <p:sp>
        <p:nvSpPr>
          <p:cNvPr id="4" name="Slide Image Placeholder 3"/>
          <p:cNvSpPr>
            <a:spLocks noGrp="1" noRot="1" noChangeAspect="1"/>
          </p:cNvSpPr>
          <p:nvPr>
            <p:ph type="sldImg" idx="2"/>
          </p:nvPr>
        </p:nvSpPr>
        <p:spPr>
          <a:xfrm>
            <a:off x="1416050" y="1163638"/>
            <a:ext cx="4184650" cy="3138487"/>
          </a:xfrm>
          <a:prstGeom prst="rect">
            <a:avLst/>
          </a:prstGeom>
          <a:noFill/>
          <a:ln w="12700">
            <a:solidFill>
              <a:prstClr val="black"/>
            </a:solidFill>
          </a:ln>
        </p:spPr>
        <p:txBody>
          <a:bodyPr vert="horz" lIns="93228" tIns="46613" rIns="93228" bIns="46613" rtlCol="0" anchor="ctr"/>
          <a:lstStyle/>
          <a:p>
            <a:endParaRPr lang="en-US"/>
          </a:p>
        </p:txBody>
      </p:sp>
      <p:sp>
        <p:nvSpPr>
          <p:cNvPr id="5" name="Notes Placeholder 4"/>
          <p:cNvSpPr>
            <a:spLocks noGrp="1"/>
          </p:cNvSpPr>
          <p:nvPr>
            <p:ph type="body" sz="quarter" idx="3"/>
          </p:nvPr>
        </p:nvSpPr>
        <p:spPr>
          <a:xfrm>
            <a:off x="701676" y="4476949"/>
            <a:ext cx="5613400" cy="3662957"/>
          </a:xfrm>
          <a:prstGeom prst="rect">
            <a:avLst/>
          </a:prstGeom>
        </p:spPr>
        <p:txBody>
          <a:bodyPr vert="horz" lIns="93228" tIns="46613" rIns="93228" bIns="466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9"/>
            <a:ext cx="3040592" cy="466752"/>
          </a:xfrm>
          <a:prstGeom prst="rect">
            <a:avLst/>
          </a:prstGeom>
        </p:spPr>
        <p:txBody>
          <a:bodyPr vert="horz" lIns="93228" tIns="46613" rIns="93228" bIns="46613" rtlCol="0" anchor="b"/>
          <a:lstStyle>
            <a:lvl1pPr algn="l">
              <a:defRPr sz="1200"/>
            </a:lvl1pPr>
          </a:lstStyle>
          <a:p>
            <a:endParaRPr lang="en-US"/>
          </a:p>
        </p:txBody>
      </p:sp>
      <p:sp>
        <p:nvSpPr>
          <p:cNvPr id="7" name="Slide Number Placeholder 6"/>
          <p:cNvSpPr>
            <a:spLocks noGrp="1"/>
          </p:cNvSpPr>
          <p:nvPr>
            <p:ph type="sldNum" sz="quarter" idx="5"/>
          </p:nvPr>
        </p:nvSpPr>
        <p:spPr>
          <a:xfrm>
            <a:off x="3974535" y="8835999"/>
            <a:ext cx="3040592" cy="466752"/>
          </a:xfrm>
          <a:prstGeom prst="rect">
            <a:avLst/>
          </a:prstGeom>
        </p:spPr>
        <p:txBody>
          <a:bodyPr vert="horz" lIns="93228" tIns="46613" rIns="93228" bIns="46613" rtlCol="0" anchor="b"/>
          <a:lstStyle>
            <a:lvl1pPr algn="r">
              <a:defRPr sz="1200"/>
            </a:lvl1pPr>
          </a:lstStyle>
          <a:p>
            <a:fld id="{12832E0A-9270-4C24-814B-3D9BFD88652B}" type="slidenum">
              <a:rPr lang="en-US" smtClean="0"/>
              <a:t>‹#›</a:t>
            </a:fld>
            <a:endParaRPr lang="en-US"/>
          </a:p>
        </p:txBody>
      </p:sp>
    </p:spTree>
    <p:extLst>
      <p:ext uri="{BB962C8B-B14F-4D97-AF65-F5344CB8AC3E}">
        <p14:creationId xmlns:p14="http://schemas.microsoft.com/office/powerpoint/2010/main" val="237474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 the presentation:</a:t>
            </a:r>
          </a:p>
          <a:p>
            <a:r>
              <a:rPr lang="en-US" dirty="0"/>
              <a:t>The purpose of this presentation is to bring awareness. Not diagnostic of all students we work with.</a:t>
            </a:r>
          </a:p>
          <a:p>
            <a:endParaRPr lang="en-US" dirty="0"/>
          </a:p>
        </p:txBody>
      </p:sp>
      <p:sp>
        <p:nvSpPr>
          <p:cNvPr id="4" name="Slide Number Placeholder 3"/>
          <p:cNvSpPr>
            <a:spLocks noGrp="1"/>
          </p:cNvSpPr>
          <p:nvPr>
            <p:ph type="sldNum" sz="quarter" idx="10"/>
          </p:nvPr>
        </p:nvSpPr>
        <p:spPr/>
        <p:txBody>
          <a:bodyPr/>
          <a:lstStyle/>
          <a:p>
            <a:fld id="{12832E0A-9270-4C24-814B-3D9BFD88652B}" type="slidenum">
              <a:rPr lang="en-US" smtClean="0"/>
              <a:t>1</a:t>
            </a:fld>
            <a:endParaRPr lang="en-US"/>
          </a:p>
        </p:txBody>
      </p:sp>
    </p:spTree>
    <p:extLst>
      <p:ext uri="{BB962C8B-B14F-4D97-AF65-F5344CB8AC3E}">
        <p14:creationId xmlns:p14="http://schemas.microsoft.com/office/powerpoint/2010/main" val="3253828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ea typeface="Calibri" panose="020F0502020204030204" pitchFamily="34" charset="0"/>
                <a:cs typeface="Arial" panose="020B0604020202020204" pitchFamily="34" charset="0"/>
              </a:rPr>
              <a:t>Employment leading cause of in/out of poverty</a:t>
            </a:r>
            <a:endParaRPr lang="en-US" sz="14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2832E0A-9270-4C24-814B-3D9BFD88652B}" type="slidenum">
              <a:rPr lang="en-US" smtClean="0"/>
              <a:t>10</a:t>
            </a:fld>
            <a:endParaRPr lang="en-US"/>
          </a:p>
        </p:txBody>
      </p:sp>
    </p:spTree>
    <p:extLst>
      <p:ext uri="{BB962C8B-B14F-4D97-AF65-F5344CB8AC3E}">
        <p14:creationId xmlns:p14="http://schemas.microsoft.com/office/powerpoint/2010/main" val="86010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61048">
              <a:lnSpc>
                <a:spcPct val="150000"/>
              </a:lnSpc>
            </a:pPr>
            <a:r>
              <a:rPr lang="en-US" dirty="0"/>
              <a:t>Once the family is in poverty, the first generation maintains the same support system, but after that social structures, connections, and resources fade.</a:t>
            </a:r>
          </a:p>
          <a:p>
            <a:pPr indent="-61048">
              <a:lnSpc>
                <a:spcPct val="150000"/>
              </a:lnSpc>
            </a:pPr>
            <a:endParaRPr lang="en-US" dirty="0"/>
          </a:p>
          <a:p>
            <a:pPr indent="-61048">
              <a:lnSpc>
                <a:spcPct val="150000"/>
              </a:lnSpc>
            </a:pPr>
            <a:r>
              <a:rPr lang="en-US" b="1" dirty="0"/>
              <a:t>Being in this type of poverty is not due to lack of intelligence, ability, or motivation- education is key. </a:t>
            </a:r>
          </a:p>
          <a:p>
            <a:pPr indent="-61048">
              <a:lnSpc>
                <a:spcPct val="150000"/>
              </a:lnSpc>
            </a:pPr>
            <a:endParaRPr lang="en-US" b="1" dirty="0"/>
          </a:p>
          <a:p>
            <a:pPr indent="-61048">
              <a:lnSpc>
                <a:spcPct val="150000"/>
              </a:lnSpc>
            </a:pPr>
            <a:r>
              <a:rPr lang="en-US" b="0" dirty="0"/>
              <a:t>ASK: Questions? We recognize this is a heavy topic. We don’t want to run thru the information without taking every chance to take questions. </a:t>
            </a:r>
          </a:p>
          <a:p>
            <a:endParaRPr lang="en-US" dirty="0"/>
          </a:p>
        </p:txBody>
      </p:sp>
      <p:sp>
        <p:nvSpPr>
          <p:cNvPr id="4" name="Slide Number Placeholder 3"/>
          <p:cNvSpPr>
            <a:spLocks noGrp="1"/>
          </p:cNvSpPr>
          <p:nvPr>
            <p:ph type="sldNum" sz="quarter" idx="10"/>
          </p:nvPr>
        </p:nvSpPr>
        <p:spPr/>
        <p:txBody>
          <a:bodyPr/>
          <a:lstStyle/>
          <a:p>
            <a:fld id="{12832E0A-9270-4C24-814B-3D9BFD88652B}" type="slidenum">
              <a:rPr lang="en-US" smtClean="0"/>
              <a:t>11</a:t>
            </a:fld>
            <a:endParaRPr lang="en-US"/>
          </a:p>
        </p:txBody>
      </p:sp>
    </p:spTree>
    <p:extLst>
      <p:ext uri="{BB962C8B-B14F-4D97-AF65-F5344CB8AC3E}">
        <p14:creationId xmlns:p14="http://schemas.microsoft.com/office/powerpoint/2010/main" val="2262003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What is it that children in poverty are missing?? Why is it that they are falling behind and what does being poor have to do with it?</a:t>
            </a:r>
          </a:p>
          <a:p>
            <a:endParaRPr lang="en-US" dirty="0"/>
          </a:p>
          <a:p>
            <a:r>
              <a:rPr lang="en-US" dirty="0"/>
              <a:t>These are the resources that define poverty, but they are not </a:t>
            </a:r>
            <a:r>
              <a:rPr lang="en-US" b="1" u="sng" dirty="0"/>
              <a:t>just</a:t>
            </a:r>
            <a:r>
              <a:rPr lang="en-US" dirty="0"/>
              <a:t> the resources that define poverty. These things are truly what children growing up in poverty are missing.</a:t>
            </a:r>
          </a:p>
          <a:p>
            <a:endParaRPr lang="en-US" dirty="0"/>
          </a:p>
          <a:p>
            <a:r>
              <a:rPr lang="en-US" dirty="0"/>
              <a:t>However, on the other side of the coin, we must also realize that even if the money is there, a dysfunctional family limit access to these resources.</a:t>
            </a:r>
          </a:p>
        </p:txBody>
      </p:sp>
      <p:sp>
        <p:nvSpPr>
          <p:cNvPr id="4" name="Slide Number Placeholder 3"/>
          <p:cNvSpPr>
            <a:spLocks noGrp="1"/>
          </p:cNvSpPr>
          <p:nvPr>
            <p:ph type="sldNum" sz="quarter" idx="10"/>
          </p:nvPr>
        </p:nvSpPr>
        <p:spPr/>
        <p:txBody>
          <a:bodyPr/>
          <a:lstStyle/>
          <a:p>
            <a:fld id="{12832E0A-9270-4C24-814B-3D9BFD88652B}" type="slidenum">
              <a:rPr lang="en-US" smtClean="0"/>
              <a:t>12</a:t>
            </a:fld>
            <a:endParaRPr lang="en-US"/>
          </a:p>
        </p:txBody>
      </p:sp>
    </p:spTree>
    <p:extLst>
      <p:ext uri="{BB962C8B-B14F-4D97-AF65-F5344CB8AC3E}">
        <p14:creationId xmlns:p14="http://schemas.microsoft.com/office/powerpoint/2010/main" val="3858131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b="1" u="sng" dirty="0"/>
              <a:t>Emotional</a:t>
            </a:r>
            <a:r>
              <a:rPr lang="en-US" sz="1000" dirty="0"/>
              <a:t>– Being able to choose and control emotional responses, particularly to negative situations without engaging in self-destructive behavior. This is an internal resource and shows itself through stamina, perseverance and choices. Adults become consumed by handling life’s problems (without access to resources such as friends, older mentors) and inevitably the child matures at a young age. It is important for a child to mature with time, to progress from childhood, adolescence, adulthood. By investing in trying to fix the adults problems, they put their emotional development on hold and will spend the rest of their life seeking to have their emotional needs met. The part of the brain that processes emotion and memories is smaller, less developed in children that grow up in stressful home situations. How does this impact their education? </a:t>
            </a:r>
          </a:p>
          <a:p>
            <a:pPr lvl="0"/>
            <a:endParaRPr lang="en-US" sz="1000" dirty="0"/>
          </a:p>
          <a:p>
            <a:pPr lvl="0"/>
            <a:r>
              <a:rPr lang="en-US" sz="1000" b="1" u="sng" dirty="0"/>
              <a:t>Mental</a:t>
            </a:r>
            <a:r>
              <a:rPr lang="en-US" sz="1000" dirty="0"/>
              <a:t>– Having the capacity to process information, evaluate a situation, and use prior experience to make decisions in daily living. Higher stress levels impair executive functioning. Higher stress levels decrease capacity for “working memory”- social situations and problem solving are hindered.</a:t>
            </a:r>
          </a:p>
          <a:p>
            <a:pPr lvl="0"/>
            <a:endParaRPr lang="en-US" sz="1000" dirty="0"/>
          </a:p>
          <a:p>
            <a:pPr lvl="0"/>
            <a:r>
              <a:rPr lang="en-US" sz="1000" b="1" u="sng" dirty="0"/>
              <a:t>Support System</a:t>
            </a:r>
            <a:r>
              <a:rPr lang="en-US" sz="1000" dirty="0"/>
              <a:t>– when you are upset, who provides relief for you? Who helps with your kids? Who do you call just to have a meaningful conversation? What do you do when you need help? This is your support system. Are you at your best when your support system doesn’t come through for you? This is what many people in poverty are missing. And because it is missing for the parents, the kids feel it.</a:t>
            </a:r>
          </a:p>
          <a:p>
            <a:pPr lvl="0"/>
            <a:r>
              <a:rPr lang="en-US" sz="1000" dirty="0"/>
              <a:t>Positive self-talk– make the voice they hear in their head complementary, not negative. Determined, not passive. </a:t>
            </a:r>
          </a:p>
          <a:p>
            <a:pPr lvl="0"/>
            <a:r>
              <a:rPr lang="en-US" sz="1000" dirty="0"/>
              <a:t>When the student needs help with homework, who is there to help, or at least keep the child on track, continuing to work, not letting them give up without completing it?</a:t>
            </a:r>
          </a:p>
          <a:p>
            <a:pPr lvl="0"/>
            <a:endParaRPr lang="en-US" sz="1000" dirty="0"/>
          </a:p>
          <a:p>
            <a:pPr lvl="0"/>
            <a:r>
              <a:rPr lang="en-US" sz="1000" b="1" u="sng" dirty="0"/>
              <a:t>Role Models</a:t>
            </a:r>
            <a:r>
              <a:rPr lang="en-US" sz="1000" dirty="0"/>
              <a:t>– Can model and address the emotional needs. This is where we come in as tutors? How do you react when you can’t figure something out? What ever situation the student brings to you, you have the option (should you recognize the opportunity) to express empathy and model a right response. You might even have the opportunity to explain why you chose to respond the way you did. For example: My student says, “I don’t want to take these books home because my sister always tears up things I bring home if she doesn’t get it too.” I say, “Oh I’m so sorry, that must make you sad when you’re things get ruined. Does your sister like to read?” </a:t>
            </a:r>
          </a:p>
          <a:p>
            <a:pPr lvl="0"/>
            <a:r>
              <a:rPr lang="en-US" sz="1000" dirty="0"/>
              <a:t>S- “She likes to do everything I do.”</a:t>
            </a:r>
          </a:p>
          <a:p>
            <a:pPr lvl="0"/>
            <a:r>
              <a:rPr lang="en-US" sz="1000" dirty="0"/>
              <a:t>Me- “Well, would she tear up something that she received or she enjoyed?”</a:t>
            </a:r>
          </a:p>
          <a:p>
            <a:pPr lvl="0"/>
            <a:r>
              <a:rPr lang="en-US" sz="1000" dirty="0"/>
              <a:t>S- “No she only tears up my stuff.”</a:t>
            </a:r>
          </a:p>
          <a:p>
            <a:pPr lvl="0"/>
            <a:r>
              <a:rPr lang="en-US" sz="1000" dirty="0"/>
              <a:t>Me- “What if you shared the books with her? What would she think about that?”</a:t>
            </a:r>
          </a:p>
          <a:p>
            <a:pPr lvl="0"/>
            <a:r>
              <a:rPr lang="en-US" sz="1000" dirty="0"/>
              <a:t>My student was unsure how her sister would react to this situation. And to be honest, I was very nervous that the books would be ruined over Christmas break. However, she shared the books with her sister and said they both read one of the books every day. She shared a sweet story that while they were getting their hair done one would read to the other.</a:t>
            </a:r>
          </a:p>
        </p:txBody>
      </p:sp>
      <p:sp>
        <p:nvSpPr>
          <p:cNvPr id="4" name="Slide Number Placeholder 3"/>
          <p:cNvSpPr>
            <a:spLocks noGrp="1"/>
          </p:cNvSpPr>
          <p:nvPr>
            <p:ph type="sldNum" sz="quarter" idx="10"/>
          </p:nvPr>
        </p:nvSpPr>
        <p:spPr/>
        <p:txBody>
          <a:bodyPr/>
          <a:lstStyle/>
          <a:p>
            <a:fld id="{12832E0A-9270-4C24-814B-3D9BFD88652B}" type="slidenum">
              <a:rPr lang="en-US" smtClean="0"/>
              <a:t>13</a:t>
            </a:fld>
            <a:endParaRPr lang="en-US"/>
          </a:p>
        </p:txBody>
      </p:sp>
    </p:spTree>
    <p:extLst>
      <p:ext uri="{BB962C8B-B14F-4D97-AF65-F5344CB8AC3E}">
        <p14:creationId xmlns:p14="http://schemas.microsoft.com/office/powerpoint/2010/main" val="3636559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832E0A-9270-4C24-814B-3D9BFD88652B}" type="slidenum">
              <a:rPr lang="en-US" smtClean="0"/>
              <a:t>14</a:t>
            </a:fld>
            <a:endParaRPr lang="en-US"/>
          </a:p>
        </p:txBody>
      </p:sp>
    </p:spTree>
    <p:extLst>
      <p:ext uri="{BB962C8B-B14F-4D97-AF65-F5344CB8AC3E}">
        <p14:creationId xmlns:p14="http://schemas.microsoft.com/office/powerpoint/2010/main" val="1470095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either disregard or emphasize one the last point that criminal activity is not the only inclination. It is truly whatever behavior is modeled for the student. Young students are sponges are have problems controlling impulsivity in many regards- if self control is not exercised in: eating, social media, gaming, alcohol, etc. the student would see this impulsive behavior and mimic it. This is the natural response of a human under stress, but these behaviors become habits among people under the crushing chronic stress of poverty.</a:t>
            </a:r>
          </a:p>
        </p:txBody>
      </p:sp>
      <p:sp>
        <p:nvSpPr>
          <p:cNvPr id="4" name="Slide Number Placeholder 3"/>
          <p:cNvSpPr>
            <a:spLocks noGrp="1"/>
          </p:cNvSpPr>
          <p:nvPr>
            <p:ph type="sldNum" sz="quarter" idx="10"/>
          </p:nvPr>
        </p:nvSpPr>
        <p:spPr/>
        <p:txBody>
          <a:bodyPr/>
          <a:lstStyle/>
          <a:p>
            <a:fld id="{12832E0A-9270-4C24-814B-3D9BFD88652B}" type="slidenum">
              <a:rPr lang="en-US" smtClean="0"/>
              <a:t>15</a:t>
            </a:fld>
            <a:endParaRPr lang="en-US"/>
          </a:p>
        </p:txBody>
      </p:sp>
    </p:spTree>
    <p:extLst>
      <p:ext uri="{BB962C8B-B14F-4D97-AF65-F5344CB8AC3E}">
        <p14:creationId xmlns:p14="http://schemas.microsoft.com/office/powerpoint/2010/main" val="4130761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832E0A-9270-4C24-814B-3D9BFD88652B}" type="slidenum">
              <a:rPr lang="en-US" smtClean="0"/>
              <a:t>16</a:t>
            </a:fld>
            <a:endParaRPr lang="en-US"/>
          </a:p>
        </p:txBody>
      </p:sp>
    </p:spTree>
    <p:extLst>
      <p:ext uri="{BB962C8B-B14F-4D97-AF65-F5344CB8AC3E}">
        <p14:creationId xmlns:p14="http://schemas.microsoft.com/office/powerpoint/2010/main" val="1751996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wide statistics, NOT just elementary school.</a:t>
            </a:r>
          </a:p>
        </p:txBody>
      </p:sp>
      <p:sp>
        <p:nvSpPr>
          <p:cNvPr id="4" name="Slide Number Placeholder 3"/>
          <p:cNvSpPr>
            <a:spLocks noGrp="1"/>
          </p:cNvSpPr>
          <p:nvPr>
            <p:ph type="sldNum" sz="quarter" idx="10"/>
          </p:nvPr>
        </p:nvSpPr>
        <p:spPr/>
        <p:txBody>
          <a:bodyPr/>
          <a:lstStyle/>
          <a:p>
            <a:fld id="{12832E0A-9270-4C24-814B-3D9BFD88652B}" type="slidenum">
              <a:rPr lang="en-US" smtClean="0"/>
              <a:t>17</a:t>
            </a:fld>
            <a:endParaRPr lang="en-US"/>
          </a:p>
        </p:txBody>
      </p:sp>
    </p:spTree>
    <p:extLst>
      <p:ext uri="{BB962C8B-B14F-4D97-AF65-F5344CB8AC3E}">
        <p14:creationId xmlns:p14="http://schemas.microsoft.com/office/powerpoint/2010/main" val="2387084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This is a motivation theory- when these needs are not met we are motivated to do the things we do in order to make sure our needs are met.</a:t>
            </a:r>
          </a:p>
          <a:p>
            <a:endParaRPr lang="en-US" sz="1000" dirty="0"/>
          </a:p>
          <a:p>
            <a:r>
              <a:rPr lang="en-US" sz="1000" dirty="0"/>
              <a:t>1. Physiological needs - air, food, drink, shelter, warmth, sleep.</a:t>
            </a:r>
          </a:p>
          <a:p>
            <a:r>
              <a:rPr lang="en-US" sz="1000" dirty="0"/>
              <a:t>2. Safety needs - protection from elements, security, order, law, stability, freedom from fear.</a:t>
            </a:r>
          </a:p>
          <a:p>
            <a:r>
              <a:rPr lang="en-US" sz="1000" dirty="0"/>
              <a:t>3. Belongingness needs - friendship, intimacy, trust and acceptance, receiving and giving affection and love. Affiliating, being part of a group (family, friends, work).</a:t>
            </a:r>
          </a:p>
          <a:p>
            <a:r>
              <a:rPr lang="en-US" sz="1000" dirty="0"/>
              <a:t>4. Esteem needs - achievement, mastery, independence, status, dominance, prestige, self-respect, respect from others.</a:t>
            </a:r>
          </a:p>
          <a:p>
            <a:r>
              <a:rPr lang="en-US" sz="1000" dirty="0"/>
              <a:t>5. Self-Actualization needs - realizing personal potential, self-fulfillment, seeking personal growth and peak experiences.</a:t>
            </a:r>
          </a:p>
          <a:p>
            <a:endParaRPr lang="en-US" sz="1000" dirty="0"/>
          </a:p>
          <a:p>
            <a:r>
              <a:rPr lang="en-US" sz="1000" dirty="0"/>
              <a:t>• Where is the student on the pyramid? Build belongingness, pursue esteem.</a:t>
            </a:r>
          </a:p>
          <a:p>
            <a:r>
              <a:rPr lang="en-US" sz="1000" dirty="0"/>
              <a:t>• Send notes home with the student</a:t>
            </a:r>
          </a:p>
          <a:p>
            <a:r>
              <a:rPr lang="en-US" sz="1000" dirty="0"/>
              <a:t>• Set them up for success in what they are reading. Ask the librarian for book recommendations on topics they are interested in, for books about topics that they need help understanding (how to respect adults, having confidence, how to recover from making a mistake, treating others equal, finding the positives in life).</a:t>
            </a:r>
          </a:p>
          <a:p>
            <a:endParaRPr lang="en-US" dirty="0"/>
          </a:p>
          <a:p>
            <a:endParaRPr lang="en-US" dirty="0"/>
          </a:p>
        </p:txBody>
      </p:sp>
      <p:sp>
        <p:nvSpPr>
          <p:cNvPr id="4" name="Slide Number Placeholder 3"/>
          <p:cNvSpPr>
            <a:spLocks noGrp="1"/>
          </p:cNvSpPr>
          <p:nvPr>
            <p:ph type="sldNum" sz="quarter" idx="10"/>
          </p:nvPr>
        </p:nvSpPr>
        <p:spPr/>
        <p:txBody>
          <a:bodyPr/>
          <a:lstStyle/>
          <a:p>
            <a:fld id="{12832E0A-9270-4C24-814B-3D9BFD88652B}" type="slidenum">
              <a:rPr lang="en-US" smtClean="0"/>
              <a:t>18</a:t>
            </a:fld>
            <a:endParaRPr lang="en-US"/>
          </a:p>
        </p:txBody>
      </p:sp>
    </p:spTree>
    <p:extLst>
      <p:ext uri="{BB962C8B-B14F-4D97-AF65-F5344CB8AC3E}">
        <p14:creationId xmlns:p14="http://schemas.microsoft.com/office/powerpoint/2010/main" val="4131270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Ask questions. Gauge, are they involved. </a:t>
            </a:r>
          </a:p>
          <a:p>
            <a:endParaRPr lang="en-US" dirty="0"/>
          </a:p>
          <a:p>
            <a:r>
              <a:rPr lang="en-US" dirty="0"/>
              <a:t>Ask: Does this help set the stage for you?</a:t>
            </a:r>
          </a:p>
          <a:p>
            <a:endParaRPr lang="en-US" dirty="0"/>
          </a:p>
          <a:p>
            <a:r>
              <a:rPr lang="en-US" dirty="0"/>
              <a:t>Every single poverty situation is different. Even if you grew up in some type of poverty, someone else’s story is different. You wouldn’t know someone else’s truth.</a:t>
            </a:r>
          </a:p>
        </p:txBody>
      </p:sp>
      <p:sp>
        <p:nvSpPr>
          <p:cNvPr id="4" name="Slide Number Placeholder 3"/>
          <p:cNvSpPr>
            <a:spLocks noGrp="1"/>
          </p:cNvSpPr>
          <p:nvPr>
            <p:ph type="sldNum" sz="quarter" idx="10"/>
          </p:nvPr>
        </p:nvSpPr>
        <p:spPr/>
        <p:txBody>
          <a:bodyPr/>
          <a:lstStyle/>
          <a:p>
            <a:fld id="{12832E0A-9270-4C24-814B-3D9BFD88652B}" type="slidenum">
              <a:rPr lang="en-US" smtClean="0"/>
              <a:t>19</a:t>
            </a:fld>
            <a:endParaRPr lang="en-US"/>
          </a:p>
        </p:txBody>
      </p:sp>
    </p:spTree>
    <p:extLst>
      <p:ext uri="{BB962C8B-B14F-4D97-AF65-F5344CB8AC3E}">
        <p14:creationId xmlns:p14="http://schemas.microsoft.com/office/powerpoint/2010/main" val="243078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Understanding Poverty Resources</a:t>
            </a:r>
            <a:r>
              <a:rPr lang="en-US" dirty="0"/>
              <a:t>: Ruby Payne, A Framework for Understanding Poverty/ AmeriCorps/ Government websites/ Published Psychological Studies on the psychological impacts of poverty on the brain and in turn the ability to learn, comprehend, and memorize. </a:t>
            </a:r>
          </a:p>
          <a:p>
            <a:r>
              <a:rPr lang="en-US" u="sng" dirty="0"/>
              <a:t>MI Tools</a:t>
            </a:r>
            <a:r>
              <a:rPr lang="en-US" dirty="0"/>
              <a:t>: Learn skills based on psychology to motivate  young students.</a:t>
            </a:r>
          </a:p>
        </p:txBody>
      </p:sp>
      <p:sp>
        <p:nvSpPr>
          <p:cNvPr id="4" name="Slide Number Placeholder 3"/>
          <p:cNvSpPr>
            <a:spLocks noGrp="1"/>
          </p:cNvSpPr>
          <p:nvPr>
            <p:ph type="sldNum" sz="quarter" idx="10"/>
          </p:nvPr>
        </p:nvSpPr>
        <p:spPr/>
        <p:txBody>
          <a:bodyPr/>
          <a:lstStyle/>
          <a:p>
            <a:fld id="{12832E0A-9270-4C24-814B-3D9BFD88652B}" type="slidenum">
              <a:rPr lang="en-US" smtClean="0"/>
              <a:t>2</a:t>
            </a:fld>
            <a:endParaRPr lang="en-US"/>
          </a:p>
        </p:txBody>
      </p:sp>
    </p:spTree>
    <p:extLst>
      <p:ext uri="{BB962C8B-B14F-4D97-AF65-F5344CB8AC3E}">
        <p14:creationId xmlns:p14="http://schemas.microsoft.com/office/powerpoint/2010/main" val="546534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Essentially, Motivational interviewing is a way to approach a conversation that gives the student freedom to think and process their own thoughts. So often students in general, and students in poverty especially have few opportunity to choose. </a:t>
            </a:r>
          </a:p>
          <a:p>
            <a:endParaRPr lang="en-US" dirty="0"/>
          </a:p>
          <a:p>
            <a:r>
              <a:rPr lang="en-US" dirty="0"/>
              <a:t>So the history of MI: A brief, client centered, in this case student centered, counseling technique developed initially to work with adults in rehab. My professor, in his dissertation, created a new protocol for using the same theory with students to improve their grades. Cognitive dissonance theory says that we must be in balance of what we believe and what we do. We do not do things that contradict what we believe. If we say school is important and we value making good grades, we will work hard to make good grades. We feel a sense of discomfort when we say something that contradicts our actions. </a:t>
            </a:r>
          </a:p>
          <a:p>
            <a:r>
              <a:rPr lang="en-US" dirty="0"/>
              <a:t>I worked alongside him for 2 years and have condensed our methods, gleaned the techniques from the research to build these guiding principles for this training. Please note that Motivational Interviewing is much more than this training involves, and what I will teach through is not an MI session, but simply soft skills gleaned from the semi-structured interview, which are helpful to all of us, even without a psychology background.</a:t>
            </a:r>
          </a:p>
          <a:p>
            <a:endParaRPr lang="en-US" dirty="0"/>
          </a:p>
          <a:p>
            <a:r>
              <a:rPr lang="en-US" dirty="0"/>
              <a:t>What is the goal of using these strategies? To elicit students thoughts in order to build intrinsic motivation.</a:t>
            </a:r>
          </a:p>
          <a:p>
            <a:r>
              <a:rPr lang="en-US" dirty="0"/>
              <a:t>We MUST ask the right questions in order to see thought process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stop me at any time to ask a question by raising your hand.</a:t>
            </a:r>
          </a:p>
        </p:txBody>
      </p:sp>
      <p:sp>
        <p:nvSpPr>
          <p:cNvPr id="4" name="Slide Number Placeholder 3"/>
          <p:cNvSpPr>
            <a:spLocks noGrp="1"/>
          </p:cNvSpPr>
          <p:nvPr>
            <p:ph type="sldNum" sz="quarter" idx="10"/>
          </p:nvPr>
        </p:nvSpPr>
        <p:spPr/>
        <p:txBody>
          <a:bodyPr/>
          <a:lstStyle/>
          <a:p>
            <a:fld id="{12832E0A-9270-4C24-814B-3D9BFD88652B}" type="slidenum">
              <a:rPr lang="en-US" smtClean="0"/>
              <a:t>20</a:t>
            </a:fld>
            <a:endParaRPr lang="en-US"/>
          </a:p>
        </p:txBody>
      </p:sp>
    </p:spTree>
    <p:extLst>
      <p:ext uri="{BB962C8B-B14F-4D97-AF65-F5344CB8AC3E}">
        <p14:creationId xmlns:p14="http://schemas.microsoft.com/office/powerpoint/2010/main" val="2542092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Collaboration</a:t>
            </a:r>
            <a:r>
              <a:rPr lang="en-US" dirty="0"/>
              <a:t>: Our goal of learning these skills is to capitalize on the strengths of the student. How can we work alongside the student when we don’t know what they care about or are good at?</a:t>
            </a:r>
          </a:p>
          <a:p>
            <a:r>
              <a:rPr lang="en-US" dirty="0"/>
              <a:t>IT’S ALL ABOUT THE RELATIONSHIP! Working with the student, not bending the students to your will or your idea of what they should accomplish. Of course these students are young and we guide them in their thoughts of good goals. We never want to encourage slacking or procrastination. The only time we argue with the student is arguing for good change. EX. Student says, “I want to start reading more.” You say, “Why do you want to start reading more?”</a:t>
            </a:r>
          </a:p>
          <a:p>
            <a:endParaRPr lang="en-US" dirty="0"/>
          </a:p>
          <a:p>
            <a:r>
              <a:rPr lang="en-US" b="1" u="sng" dirty="0"/>
              <a:t>Evocation</a:t>
            </a:r>
            <a:r>
              <a:rPr lang="en-US" dirty="0"/>
              <a:t>: Leaning back to the original goal we set (to elicit students thoughts in order to build intrinsic motivation), we recognize that resistance is NOT a force to be overcome, but a cue that WE need to change strategies.</a:t>
            </a:r>
          </a:p>
          <a:p>
            <a:r>
              <a:rPr lang="en-US" b="0" u="none" dirty="0"/>
              <a:t>Draw out the student’s voice. Education is certainly not a bad thing, it is just a different role than what we play as their reading mentor. With education comes tests and performance. By evoking their own thoughts we can give power to their thinking, and meaning to their thoughts. What does it mean to “give meaning to their thoughts”? Children 1st-3</a:t>
            </a:r>
            <a:r>
              <a:rPr lang="en-US" b="0" u="none" baseline="30000" dirty="0"/>
              <a:t>rd</a:t>
            </a:r>
            <a:r>
              <a:rPr lang="en-US" b="0" u="none" dirty="0"/>
              <a:t> grade are at the Concrete Operational Stage of development. At this point they can think critically and logically about things they can see. Abstract thoughts, such as setting goals, would be beyond the child’s ability to process. Questions we can ask then to draw out their thoughts would be directed at something they can see- favorites, do you like/dislike, what are you interested in learning more about, what is the best thing you’ve read about? Rather than educating them on all the cool things about reading, ask them questions! If they never think to ask you, ask them, “Can I tell you some of my favorite things about reading?” </a:t>
            </a:r>
            <a:endParaRPr lang="en-US" b="1" u="sng" dirty="0"/>
          </a:p>
        </p:txBody>
      </p:sp>
      <p:sp>
        <p:nvSpPr>
          <p:cNvPr id="4" name="Slide Number Placeholder 3"/>
          <p:cNvSpPr>
            <a:spLocks noGrp="1"/>
          </p:cNvSpPr>
          <p:nvPr>
            <p:ph type="sldNum" sz="quarter" idx="10"/>
          </p:nvPr>
        </p:nvSpPr>
        <p:spPr/>
        <p:txBody>
          <a:bodyPr/>
          <a:lstStyle/>
          <a:p>
            <a:fld id="{12832E0A-9270-4C24-814B-3D9BFD88652B}" type="slidenum">
              <a:rPr lang="en-US" smtClean="0"/>
              <a:t>21</a:t>
            </a:fld>
            <a:endParaRPr lang="en-US"/>
          </a:p>
        </p:txBody>
      </p:sp>
    </p:spTree>
    <p:extLst>
      <p:ext uri="{BB962C8B-B14F-4D97-AF65-F5344CB8AC3E}">
        <p14:creationId xmlns:p14="http://schemas.microsoft.com/office/powerpoint/2010/main" val="2015221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Autonomy</a:t>
            </a:r>
            <a:r>
              <a:rPr lang="en-US" b="0" u="none" dirty="0"/>
              <a:t>: </a:t>
            </a:r>
            <a:r>
              <a:rPr lang="en-US" dirty="0"/>
              <a:t>We ask questions to build long-term independence, rather than coming in to be the answer, which creates long-term dependence. Students will always be dependent on the root of the answer, let the root be in the mind of the student, not your brain.</a:t>
            </a:r>
          </a:p>
          <a:p>
            <a:r>
              <a:rPr lang="en-US" b="0" u="none" dirty="0"/>
              <a:t>Student has freedom to try without fear of being laughed at if wrong. Guide the student thoughts, not directing them.</a:t>
            </a:r>
          </a:p>
          <a:p>
            <a:r>
              <a:rPr lang="en-US" b="0" u="none" dirty="0"/>
              <a:t>Directing them would be if they are looking for you to tell them every move to make during the tutoring session. </a:t>
            </a:r>
          </a:p>
          <a:p>
            <a:r>
              <a:rPr lang="en-US" b="0" u="none" dirty="0"/>
              <a:t>Guiding them is asking what they want to do, which book they want to read, where they want to sit. You can also work on autonomy by asking them what they would do if they were the main character of the story. Anything that gives them an opportunity to think, work out something on their own.</a:t>
            </a:r>
          </a:p>
          <a:p>
            <a:endParaRPr lang="en-US" b="1" i="0" u="sng" dirty="0"/>
          </a:p>
          <a:p>
            <a:r>
              <a:rPr lang="en-US" b="1" u="sng" dirty="0"/>
              <a:t>Acceptance and Compassion</a:t>
            </a:r>
            <a:r>
              <a:rPr lang="en-US" dirty="0"/>
              <a:t>: We are not there to judge the student or their goals. A student may be most interested in achieving a goal you would personally consider low. But as we talked about in Maslow’s Hierarchy of Needs, we are pursuing giving them the feeling of mastery over a topic. </a:t>
            </a:r>
          </a:p>
          <a:p>
            <a:r>
              <a:rPr lang="en-US" b="0" i="0" u="none" dirty="0"/>
              <a:t>We want to make this a safe space to learn, grow, make mistakes.</a:t>
            </a:r>
            <a:endParaRPr lang="en-US" b="1" i="0" u="sng" dirty="0"/>
          </a:p>
        </p:txBody>
      </p:sp>
      <p:sp>
        <p:nvSpPr>
          <p:cNvPr id="4" name="Slide Number Placeholder 3"/>
          <p:cNvSpPr>
            <a:spLocks noGrp="1"/>
          </p:cNvSpPr>
          <p:nvPr>
            <p:ph type="sldNum" sz="quarter" idx="10"/>
          </p:nvPr>
        </p:nvSpPr>
        <p:spPr/>
        <p:txBody>
          <a:bodyPr/>
          <a:lstStyle/>
          <a:p>
            <a:fld id="{12832E0A-9270-4C24-814B-3D9BFD88652B}" type="slidenum">
              <a:rPr lang="en-US" smtClean="0"/>
              <a:t>22</a:t>
            </a:fld>
            <a:endParaRPr lang="en-US"/>
          </a:p>
        </p:txBody>
      </p:sp>
    </p:spTree>
    <p:extLst>
      <p:ext uri="{BB962C8B-B14F-4D97-AF65-F5344CB8AC3E}">
        <p14:creationId xmlns:p14="http://schemas.microsoft.com/office/powerpoint/2010/main" val="1398557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Essentially, Motivational interviewing is a way to approach a conversation that gives the student freedom to think and process their own thoughts. So often students in general, and students in poverty especially have few opportunity to choose. </a:t>
            </a:r>
          </a:p>
          <a:p>
            <a:endParaRPr lang="en-US" dirty="0"/>
          </a:p>
          <a:p>
            <a:r>
              <a:rPr lang="en-US" dirty="0"/>
              <a:t>So the history of MI: A brief, client centered, in this case student centered, counseling technique developed initially to work with adults in rehab. My professor, in his dissertation, created a new protocol for using the same theory with students to improve their grades. Cognitive dissonance theory says that we must be in balance of what we believe and what we do. We do not do things that contradict what we believe. If we say school is important and we value making good grades, we will work hard to make good grades. We feel a sense of discomfort when we say something that contradicts our actions. </a:t>
            </a:r>
          </a:p>
          <a:p>
            <a:r>
              <a:rPr lang="en-US" dirty="0"/>
              <a:t>I worked alongside him for 2 years and have condensed our methods, gleaned the techniques from the research to build these guiding principles for this training. Please note that Motivational Interviewing is much more than this training involves, and what I will teach through is not an MI session, but simply soft skills gleaned from the semi-structured interview, which are helpful to all of us, even without a psychology background.</a:t>
            </a:r>
          </a:p>
          <a:p>
            <a:endParaRPr lang="en-US" dirty="0"/>
          </a:p>
          <a:p>
            <a:r>
              <a:rPr lang="en-US" dirty="0"/>
              <a:t>What is the goal of using these strategies? To elicit students thoughts in order to build intrinsic motivation.</a:t>
            </a:r>
          </a:p>
          <a:p>
            <a:r>
              <a:rPr lang="en-US" dirty="0"/>
              <a:t>We MUST ask the right questions in order to see thought process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stop me at any time to ask a question by raising your hand.</a:t>
            </a:r>
          </a:p>
        </p:txBody>
      </p:sp>
      <p:sp>
        <p:nvSpPr>
          <p:cNvPr id="4" name="Slide Number Placeholder 3"/>
          <p:cNvSpPr>
            <a:spLocks noGrp="1"/>
          </p:cNvSpPr>
          <p:nvPr>
            <p:ph type="sldNum" sz="quarter" idx="10"/>
          </p:nvPr>
        </p:nvSpPr>
        <p:spPr/>
        <p:txBody>
          <a:bodyPr/>
          <a:lstStyle/>
          <a:p>
            <a:fld id="{12832E0A-9270-4C24-814B-3D9BFD88652B}" type="slidenum">
              <a:rPr lang="en-US" smtClean="0"/>
              <a:t>23</a:t>
            </a:fld>
            <a:endParaRPr lang="en-US"/>
          </a:p>
        </p:txBody>
      </p:sp>
    </p:spTree>
    <p:extLst>
      <p:ext uri="{BB962C8B-B14F-4D97-AF65-F5344CB8AC3E}">
        <p14:creationId xmlns:p14="http://schemas.microsoft.com/office/powerpoint/2010/main" val="2186991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a:solidFill>
                  <a:schemeClr val="tx1"/>
                </a:solidFill>
                <a:effectLst/>
                <a:latin typeface="+mn-lt"/>
                <a:ea typeface="+mn-ea"/>
                <a:cs typeface="+mn-cs"/>
              </a:rPr>
              <a:t>Roll with Resistance</a:t>
            </a:r>
          </a:p>
          <a:p>
            <a:pPr lvl="0"/>
            <a:r>
              <a:rPr lang="en-US" sz="1200" b="1" u="none" kern="1200" dirty="0">
                <a:solidFill>
                  <a:schemeClr val="tx1"/>
                </a:solidFill>
                <a:effectLst/>
                <a:latin typeface="+mn-lt"/>
                <a:ea typeface="+mn-ea"/>
                <a:cs typeface="+mn-cs"/>
              </a:rPr>
              <a:t>Avoid arguing</a:t>
            </a:r>
            <a:endParaRPr lang="en-US" sz="1600" b="1" u="none"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a student says, “I don’t like reading!”- when you ask “Why not?” They then have to explain and further reinforce the reasons they don’t like to read. And anything you say to convince them it’s good is not going to work… They desire autonomy. They are told what to do all day, and we are here to build independence.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Just let it roll: Another way to respond might be…</a:t>
            </a:r>
            <a:r>
              <a:rPr lang="en-US" sz="16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Oh ok, what do you like to do? Play outside, ride bikes, sing, dance. Talk about that. Teach them something you know about that. Read them a book about that. As they learn new things, curiosity is sparked, their curiosity/desire will grow naturally. Building into that desire to read.</a:t>
            </a:r>
            <a:endParaRPr lang="en-US" sz="1600" kern="1200" dirty="0">
              <a:solidFill>
                <a:schemeClr val="tx1"/>
              </a:solidFill>
              <a:effectLst/>
              <a:latin typeface="+mn-lt"/>
              <a:ea typeface="+mn-ea"/>
              <a:cs typeface="+mn-cs"/>
            </a:endParaRPr>
          </a:p>
          <a:p>
            <a:endParaRPr lang="en-US" dirty="0"/>
          </a:p>
          <a:p>
            <a:pPr lvl="0"/>
            <a:r>
              <a:rPr lang="en-US" sz="1200" b="1" u="sng" kern="1200" dirty="0">
                <a:solidFill>
                  <a:schemeClr val="tx1"/>
                </a:solidFill>
                <a:effectLst/>
                <a:latin typeface="+mn-lt"/>
                <a:ea typeface="+mn-ea"/>
                <a:cs typeface="+mn-cs"/>
              </a:rPr>
              <a:t>Express Empathy</a:t>
            </a:r>
          </a:p>
          <a:p>
            <a:pPr lvl="0"/>
            <a:r>
              <a:rPr lang="en-US" sz="1200" kern="1200" dirty="0">
                <a:solidFill>
                  <a:schemeClr val="tx1"/>
                </a:solidFill>
                <a:effectLst/>
                <a:latin typeface="+mn-lt"/>
                <a:ea typeface="+mn-ea"/>
                <a:cs typeface="+mn-cs"/>
              </a:rPr>
              <a:t>Show understanding</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Unconditional positive regard (impossible)</a:t>
            </a:r>
          </a:p>
          <a:p>
            <a:pPr lvl="0"/>
            <a:endParaRPr lang="en-US" sz="16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Develop Discrepancy</a:t>
            </a:r>
          </a:p>
          <a:p>
            <a:pPr lvl="0"/>
            <a:r>
              <a:rPr lang="en-US" sz="1200" b="1" kern="1200" dirty="0">
                <a:solidFill>
                  <a:schemeClr val="tx1"/>
                </a:solidFill>
                <a:effectLst/>
                <a:latin typeface="+mn-lt"/>
                <a:ea typeface="+mn-ea"/>
                <a:cs typeface="+mn-cs"/>
              </a:rPr>
              <a:t>Thoughts vs. Behavior</a:t>
            </a:r>
            <a:endParaRPr lang="en-US" sz="16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 my thoughts align with my actions?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Either my thoughts have to change, or my actions have to change.</a:t>
            </a:r>
          </a:p>
          <a:p>
            <a:pPr lvl="0"/>
            <a:endParaRPr lang="en-US" sz="16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Support Change Talk</a:t>
            </a:r>
          </a:p>
          <a:p>
            <a:pPr lvl="0"/>
            <a:r>
              <a:rPr lang="en-US" sz="1200" b="0" u="none" kern="1200" dirty="0">
                <a:solidFill>
                  <a:schemeClr val="tx1"/>
                </a:solidFill>
                <a:effectLst/>
                <a:latin typeface="+mn-lt"/>
                <a:ea typeface="+mn-ea"/>
                <a:cs typeface="+mn-cs"/>
              </a:rPr>
              <a:t>Change talk is simply any conversation that moves from resistance, fear, or frustration to acceptance or even excitement.</a:t>
            </a:r>
          </a:p>
          <a:p>
            <a:pPr lvl="0"/>
            <a:endParaRPr lang="en-US" sz="1200" b="0" u="none"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don’t think you can do something… you won’t.</a:t>
            </a:r>
          </a:p>
          <a:p>
            <a:pPr lvl="0"/>
            <a:r>
              <a:rPr lang="en-US" sz="1200" kern="1200" dirty="0">
                <a:solidFill>
                  <a:schemeClr val="tx1"/>
                </a:solidFill>
                <a:effectLst/>
                <a:latin typeface="+mn-lt"/>
                <a:ea typeface="+mn-ea"/>
                <a:cs typeface="+mn-cs"/>
              </a:rPr>
              <a:t>Tell me about a time you were good at something.</a:t>
            </a:r>
          </a:p>
          <a:p>
            <a:pPr lvl="0"/>
            <a:r>
              <a:rPr lang="en-US" sz="1200" kern="1200" dirty="0">
                <a:solidFill>
                  <a:schemeClr val="tx1"/>
                </a:solidFill>
                <a:effectLst/>
                <a:latin typeface="+mn-lt"/>
                <a:ea typeface="+mn-ea"/>
                <a:cs typeface="+mn-cs"/>
              </a:rPr>
              <a:t>Tell me something you love to do.</a:t>
            </a:r>
          </a:p>
          <a:p>
            <a:pPr lvl="0"/>
            <a:r>
              <a:rPr lang="en-US" sz="1200" kern="1200" dirty="0">
                <a:solidFill>
                  <a:schemeClr val="tx1"/>
                </a:solidFill>
                <a:effectLst/>
                <a:latin typeface="+mn-lt"/>
                <a:ea typeface="+mn-ea"/>
                <a:cs typeface="+mn-cs"/>
              </a:rPr>
              <a:t>What are you the best at?</a:t>
            </a:r>
          </a:p>
          <a:p>
            <a:pPr lvl="0"/>
            <a:r>
              <a:rPr lang="en-US" dirty="0"/>
              <a:t>When you hear your student change their way of talking about books/learning- champion that!! “I can tell you really love reading about frogs. I can hear it in your voice.”</a:t>
            </a:r>
          </a:p>
        </p:txBody>
      </p:sp>
      <p:sp>
        <p:nvSpPr>
          <p:cNvPr id="4" name="Slide Number Placeholder 3"/>
          <p:cNvSpPr>
            <a:spLocks noGrp="1"/>
          </p:cNvSpPr>
          <p:nvPr>
            <p:ph type="sldNum" sz="quarter" idx="10"/>
          </p:nvPr>
        </p:nvSpPr>
        <p:spPr/>
        <p:txBody>
          <a:bodyPr/>
          <a:lstStyle/>
          <a:p>
            <a:fld id="{12832E0A-9270-4C24-814B-3D9BFD88652B}" type="slidenum">
              <a:rPr lang="en-US" smtClean="0"/>
              <a:t>24</a:t>
            </a:fld>
            <a:endParaRPr lang="en-US"/>
          </a:p>
        </p:txBody>
      </p:sp>
    </p:spTree>
    <p:extLst>
      <p:ext uri="{BB962C8B-B14F-4D97-AF65-F5344CB8AC3E}">
        <p14:creationId xmlns:p14="http://schemas.microsoft.com/office/powerpoint/2010/main" val="1860754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Open-Ended questions/phrases start out:</a:t>
            </a:r>
          </a:p>
          <a:p>
            <a:r>
              <a:rPr lang="en-US" dirty="0"/>
              <a:t>What are…</a:t>
            </a:r>
          </a:p>
          <a:p>
            <a:r>
              <a:rPr lang="en-US" dirty="0"/>
              <a:t>How…</a:t>
            </a:r>
          </a:p>
          <a:p>
            <a:r>
              <a:rPr lang="en-US" dirty="0"/>
              <a:t>Tell me about…</a:t>
            </a:r>
          </a:p>
          <a:p>
            <a:endParaRPr lang="en-US" dirty="0"/>
          </a:p>
          <a:p>
            <a:r>
              <a:rPr lang="en-US" dirty="0"/>
              <a:t>Closed:</a:t>
            </a:r>
          </a:p>
          <a:p>
            <a:r>
              <a:rPr lang="en-US" dirty="0"/>
              <a:t>Is this…</a:t>
            </a:r>
          </a:p>
          <a:p>
            <a:r>
              <a:rPr lang="en-US" dirty="0"/>
              <a:t>Are you…</a:t>
            </a:r>
          </a:p>
          <a:p>
            <a:r>
              <a:rPr lang="en-US" dirty="0"/>
              <a:t>Have you…</a:t>
            </a:r>
          </a:p>
          <a:p>
            <a:r>
              <a:rPr lang="en-US" dirty="0"/>
              <a:t>Do you…</a:t>
            </a:r>
          </a:p>
          <a:p>
            <a:r>
              <a:rPr lang="en-US" dirty="0"/>
              <a:t>Will you…</a:t>
            </a:r>
          </a:p>
          <a:p>
            <a:endParaRPr lang="en-US" dirty="0"/>
          </a:p>
          <a:p>
            <a:r>
              <a:rPr lang="en-US" u="sng" dirty="0"/>
              <a:t>When we feel understood and accepted we are</a:t>
            </a:r>
          </a:p>
          <a:p>
            <a:r>
              <a:rPr lang="en-US" dirty="0"/>
              <a:t>-less need to defend ourselves</a:t>
            </a:r>
          </a:p>
          <a:p>
            <a:r>
              <a:rPr lang="en-US" dirty="0"/>
              <a:t>-more open to relationships</a:t>
            </a:r>
          </a:p>
          <a:p>
            <a:r>
              <a:rPr lang="en-US" dirty="0"/>
              <a:t>-more open to accepting instruction, changing</a:t>
            </a:r>
          </a:p>
          <a:p>
            <a:endParaRPr lang="en-US" dirty="0"/>
          </a:p>
        </p:txBody>
      </p:sp>
      <p:sp>
        <p:nvSpPr>
          <p:cNvPr id="4" name="Slide Number Placeholder 3"/>
          <p:cNvSpPr>
            <a:spLocks noGrp="1"/>
          </p:cNvSpPr>
          <p:nvPr>
            <p:ph type="sldNum" sz="quarter" idx="10"/>
          </p:nvPr>
        </p:nvSpPr>
        <p:spPr/>
        <p:txBody>
          <a:bodyPr/>
          <a:lstStyle/>
          <a:p>
            <a:fld id="{12832E0A-9270-4C24-814B-3D9BFD88652B}" type="slidenum">
              <a:rPr lang="en-US" smtClean="0"/>
              <a:t>25</a:t>
            </a:fld>
            <a:endParaRPr lang="en-US"/>
          </a:p>
        </p:txBody>
      </p:sp>
    </p:spTree>
    <p:extLst>
      <p:ext uri="{BB962C8B-B14F-4D97-AF65-F5344CB8AC3E}">
        <p14:creationId xmlns:p14="http://schemas.microsoft.com/office/powerpoint/2010/main" val="2266146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a:solidFill>
                  <a:schemeClr val="tx1"/>
                </a:solidFill>
                <a:effectLst/>
                <a:latin typeface="+mn-lt"/>
                <a:ea typeface="+mn-ea"/>
                <a:cs typeface="+mn-cs"/>
              </a:rPr>
              <a:t>Question/Answer trap</a:t>
            </a:r>
          </a:p>
          <a:p>
            <a:pPr lvl="0"/>
            <a:r>
              <a:rPr lang="en-US" sz="1200" kern="1200" dirty="0">
                <a:solidFill>
                  <a:schemeClr val="tx1"/>
                </a:solidFill>
                <a:effectLst/>
                <a:latin typeface="+mn-lt"/>
                <a:ea typeface="+mn-ea"/>
                <a:cs typeface="+mn-cs"/>
              </a:rPr>
              <a:t>Investigation= more than 3 questions in a row</a:t>
            </a:r>
            <a:endParaRPr lang="en-US" sz="16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Labeling Trap</a:t>
            </a:r>
          </a:p>
          <a:p>
            <a:pPr lvl="0"/>
            <a:r>
              <a:rPr lang="en-US" sz="1200" kern="1200" dirty="0">
                <a:solidFill>
                  <a:schemeClr val="tx1"/>
                </a:solidFill>
                <a:effectLst/>
                <a:latin typeface="+mn-lt"/>
                <a:ea typeface="+mn-ea"/>
                <a:cs typeface="+mn-cs"/>
              </a:rPr>
              <a:t>Don’t give them an excuse</a:t>
            </a:r>
          </a:p>
          <a:p>
            <a:pPr lvl="0"/>
            <a:r>
              <a:rPr lang="en-US" sz="1200" kern="1200" dirty="0">
                <a:solidFill>
                  <a:schemeClr val="tx1"/>
                </a:solidFill>
                <a:effectLst/>
                <a:latin typeface="+mn-lt"/>
                <a:ea typeface="+mn-ea"/>
                <a:cs typeface="+mn-cs"/>
              </a:rPr>
              <a:t>“This book is giving us trouble today”</a:t>
            </a:r>
          </a:p>
          <a:p>
            <a:pPr lvl="0"/>
            <a:r>
              <a:rPr lang="en-US" sz="1200" kern="1200" dirty="0">
                <a:solidFill>
                  <a:schemeClr val="tx1"/>
                </a:solidFill>
                <a:effectLst/>
                <a:latin typeface="+mn-lt"/>
                <a:ea typeface="+mn-ea"/>
                <a:cs typeface="+mn-cs"/>
              </a:rPr>
              <a:t>“Today is just not a good reading day”</a:t>
            </a:r>
          </a:p>
          <a:p>
            <a:pPr lvl="0"/>
            <a:r>
              <a:rPr lang="en-US" sz="1200" b="0" u="none" kern="1200" dirty="0">
                <a:solidFill>
                  <a:schemeClr val="tx1"/>
                </a:solidFill>
                <a:effectLst/>
                <a:latin typeface="+mn-lt"/>
                <a:ea typeface="+mn-ea"/>
                <a:cs typeface="+mn-cs"/>
              </a:rPr>
              <a:t>All about having the right frame of mind. We want to encourage students to not make excuses for hard things.</a:t>
            </a:r>
          </a:p>
          <a:p>
            <a:pPr lvl="0"/>
            <a:endParaRPr lang="en-US" sz="1200" b="0" u="none"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Premature Focus</a:t>
            </a:r>
          </a:p>
          <a:p>
            <a:pPr lvl="0"/>
            <a:r>
              <a:rPr lang="en-US" sz="1200" kern="1200" dirty="0">
                <a:solidFill>
                  <a:schemeClr val="tx1"/>
                </a:solidFill>
                <a:effectLst/>
                <a:latin typeface="+mn-lt"/>
                <a:ea typeface="+mn-ea"/>
                <a:cs typeface="+mn-cs"/>
              </a:rPr>
              <a:t>They just need to see the next step, not necessarily focus on end goal</a:t>
            </a:r>
          </a:p>
          <a:p>
            <a:pPr lvl="0"/>
            <a:r>
              <a:rPr lang="en-US" sz="1200" kern="1200" dirty="0">
                <a:solidFill>
                  <a:schemeClr val="tx1"/>
                </a:solidFill>
                <a:effectLst/>
                <a:latin typeface="+mn-lt"/>
                <a:ea typeface="+mn-ea"/>
                <a:cs typeface="+mn-cs"/>
              </a:rPr>
              <a:t>They may not see reading at grade level as a pressing issue… just trying to pass spelling test</a:t>
            </a:r>
          </a:p>
          <a:p>
            <a:pPr lvl="0"/>
            <a:r>
              <a:rPr lang="en-US" sz="1200" kern="1200" dirty="0">
                <a:solidFill>
                  <a:schemeClr val="tx1"/>
                </a:solidFill>
                <a:effectLst/>
                <a:latin typeface="+mn-lt"/>
                <a:ea typeface="+mn-ea"/>
                <a:cs typeface="+mn-cs"/>
              </a:rPr>
              <a:t>Focus on what they are concerned about and bring it back to reading</a:t>
            </a:r>
          </a:p>
          <a:p>
            <a:pPr lvl="0"/>
            <a:r>
              <a:rPr lang="en-US" sz="1200" b="1" u="sng" kern="1200" dirty="0">
                <a:solidFill>
                  <a:schemeClr val="tx1"/>
                </a:solidFill>
                <a:effectLst/>
                <a:latin typeface="+mn-lt"/>
                <a:ea typeface="+mn-ea"/>
                <a:cs typeface="+mn-cs"/>
              </a:rPr>
              <a:t>Blaming Trap</a:t>
            </a:r>
          </a:p>
          <a:p>
            <a:pPr lvl="0"/>
            <a:r>
              <a:rPr lang="en-US" sz="1200" kern="1200" dirty="0">
                <a:solidFill>
                  <a:schemeClr val="tx1"/>
                </a:solidFill>
                <a:effectLst/>
                <a:latin typeface="+mn-lt"/>
                <a:ea typeface="+mn-ea"/>
                <a:cs typeface="+mn-cs"/>
              </a:rPr>
              <a:t>Teacher, parents, circumstances play a significant role, and that’s why we have acceptance and compassion…</a:t>
            </a:r>
          </a:p>
          <a:p>
            <a:pPr lvl="0"/>
            <a:r>
              <a:rPr lang="en-US" sz="1200" kern="1200" dirty="0">
                <a:solidFill>
                  <a:schemeClr val="tx1"/>
                </a:solidFill>
                <a:effectLst/>
                <a:latin typeface="+mn-lt"/>
                <a:ea typeface="+mn-ea"/>
                <a:cs typeface="+mn-cs"/>
              </a:rPr>
              <a:t>Blaming does not solve problem, only set the standard low.</a:t>
            </a:r>
          </a:p>
          <a:p>
            <a:pPr lvl="0"/>
            <a:r>
              <a:rPr lang="en-US" sz="1200" kern="1200" dirty="0">
                <a:solidFill>
                  <a:schemeClr val="tx1"/>
                </a:solidFill>
                <a:effectLst/>
                <a:latin typeface="+mn-lt"/>
                <a:ea typeface="+mn-ea"/>
                <a:cs typeface="+mn-cs"/>
              </a:rPr>
              <a:t>Ex: “well what can you do about it?”—reveals that you don’t believe there is a chance to overcome</a:t>
            </a:r>
          </a:p>
          <a:p>
            <a:pPr lvl="0"/>
            <a:r>
              <a:rPr lang="en-US" sz="1200" b="1" u="sng" kern="1200" dirty="0">
                <a:solidFill>
                  <a:schemeClr val="tx1"/>
                </a:solidFill>
                <a:effectLst/>
                <a:latin typeface="+mn-lt"/>
                <a:ea typeface="+mn-ea"/>
                <a:cs typeface="+mn-cs"/>
              </a:rPr>
              <a:t>Righting Reflex</a:t>
            </a:r>
          </a:p>
          <a:p>
            <a:pPr lvl="0"/>
            <a:r>
              <a:rPr lang="en-US" sz="1200" kern="1200" dirty="0">
                <a:solidFill>
                  <a:schemeClr val="tx1"/>
                </a:solidFill>
                <a:effectLst/>
                <a:latin typeface="+mn-lt"/>
                <a:ea typeface="+mn-ea"/>
                <a:cs typeface="+mn-cs"/>
              </a:rPr>
              <a:t>Foster independent thinking, critical thinking skills</a:t>
            </a:r>
          </a:p>
        </p:txBody>
      </p:sp>
      <p:sp>
        <p:nvSpPr>
          <p:cNvPr id="4" name="Slide Number Placeholder 3"/>
          <p:cNvSpPr>
            <a:spLocks noGrp="1"/>
          </p:cNvSpPr>
          <p:nvPr>
            <p:ph type="sldNum" sz="quarter" idx="10"/>
          </p:nvPr>
        </p:nvSpPr>
        <p:spPr/>
        <p:txBody>
          <a:bodyPr/>
          <a:lstStyle/>
          <a:p>
            <a:fld id="{12832E0A-9270-4C24-814B-3D9BFD88652B}" type="slidenum">
              <a:rPr lang="en-US" smtClean="0"/>
              <a:t>27</a:t>
            </a:fld>
            <a:endParaRPr lang="en-US"/>
          </a:p>
        </p:txBody>
      </p:sp>
    </p:spTree>
    <p:extLst>
      <p:ext uri="{BB962C8B-B14F-4D97-AF65-F5344CB8AC3E}">
        <p14:creationId xmlns:p14="http://schemas.microsoft.com/office/powerpoint/2010/main" val="3916645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experience you want to share? How would you handle these situations?</a:t>
            </a:r>
          </a:p>
        </p:txBody>
      </p:sp>
      <p:sp>
        <p:nvSpPr>
          <p:cNvPr id="4" name="Slide Number Placeholder 3"/>
          <p:cNvSpPr>
            <a:spLocks noGrp="1"/>
          </p:cNvSpPr>
          <p:nvPr>
            <p:ph type="sldNum" sz="quarter" idx="10"/>
          </p:nvPr>
        </p:nvSpPr>
        <p:spPr/>
        <p:txBody>
          <a:bodyPr/>
          <a:lstStyle/>
          <a:p>
            <a:fld id="{12832E0A-9270-4C24-814B-3D9BFD88652B}" type="slidenum">
              <a:rPr lang="en-US" smtClean="0"/>
              <a:t>28</a:t>
            </a:fld>
            <a:endParaRPr lang="en-US"/>
          </a:p>
        </p:txBody>
      </p:sp>
    </p:spTree>
    <p:extLst>
      <p:ext uri="{BB962C8B-B14F-4D97-AF65-F5344CB8AC3E}">
        <p14:creationId xmlns:p14="http://schemas.microsoft.com/office/powerpoint/2010/main" val="2647777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UP AND INTRODUCE MEGAN.</a:t>
            </a:r>
          </a:p>
        </p:txBody>
      </p:sp>
      <p:sp>
        <p:nvSpPr>
          <p:cNvPr id="4" name="Slide Number Placeholder 3"/>
          <p:cNvSpPr>
            <a:spLocks noGrp="1"/>
          </p:cNvSpPr>
          <p:nvPr>
            <p:ph type="sldNum" sz="quarter" idx="10"/>
          </p:nvPr>
        </p:nvSpPr>
        <p:spPr/>
        <p:txBody>
          <a:bodyPr/>
          <a:lstStyle/>
          <a:p>
            <a:fld id="{12832E0A-9270-4C24-814B-3D9BFD88652B}" type="slidenum">
              <a:rPr lang="en-US" smtClean="0"/>
              <a:t>29</a:t>
            </a:fld>
            <a:endParaRPr lang="en-US"/>
          </a:p>
        </p:txBody>
      </p:sp>
    </p:spTree>
    <p:extLst>
      <p:ext uri="{BB962C8B-B14F-4D97-AF65-F5344CB8AC3E}">
        <p14:creationId xmlns:p14="http://schemas.microsoft.com/office/powerpoint/2010/main" val="929482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832E0A-9270-4C24-814B-3D9BFD88652B}" type="slidenum">
              <a:rPr lang="en-US" smtClean="0"/>
              <a:t>30</a:t>
            </a:fld>
            <a:endParaRPr lang="en-US"/>
          </a:p>
        </p:txBody>
      </p:sp>
    </p:spTree>
    <p:extLst>
      <p:ext uri="{BB962C8B-B14F-4D97-AF65-F5344CB8AC3E}">
        <p14:creationId xmlns:p14="http://schemas.microsoft.com/office/powerpoint/2010/main" val="365098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by watching, not by digging and prying.</a:t>
            </a:r>
          </a:p>
        </p:txBody>
      </p:sp>
      <p:sp>
        <p:nvSpPr>
          <p:cNvPr id="4" name="Slide Number Placeholder 3"/>
          <p:cNvSpPr>
            <a:spLocks noGrp="1"/>
          </p:cNvSpPr>
          <p:nvPr>
            <p:ph type="sldNum" sz="quarter" idx="10"/>
          </p:nvPr>
        </p:nvSpPr>
        <p:spPr/>
        <p:txBody>
          <a:bodyPr/>
          <a:lstStyle/>
          <a:p>
            <a:fld id="{12832E0A-9270-4C24-814B-3D9BFD88652B}" type="slidenum">
              <a:rPr lang="en-US" smtClean="0"/>
              <a:t>3</a:t>
            </a:fld>
            <a:endParaRPr lang="en-US"/>
          </a:p>
        </p:txBody>
      </p:sp>
    </p:spTree>
    <p:extLst>
      <p:ext uri="{BB962C8B-B14F-4D97-AF65-F5344CB8AC3E}">
        <p14:creationId xmlns:p14="http://schemas.microsoft.com/office/powerpoint/2010/main" val="103377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think properly in approaching this topic. Primarily, we must recognize individually that we all carry some sort of preconceived bias on what poverty is. Without recognizing our bias we are incapable of expanding our worldview and exploring other opinions. </a:t>
            </a:r>
          </a:p>
          <a:p>
            <a:endParaRPr lang="en-US" dirty="0"/>
          </a:p>
          <a:p>
            <a:r>
              <a:rPr lang="en-US" dirty="0"/>
              <a:t>There are 3 reactions one may have leaving this training: </a:t>
            </a:r>
          </a:p>
          <a:p>
            <a:pPr marL="228600" indent="-228600">
              <a:buAutoNum type="arabicPeriod"/>
            </a:pPr>
            <a:r>
              <a:rPr lang="en-US" dirty="0"/>
              <a:t>Your previous thoughts on poverty will be affirmed and you will be inspired to continue working towards an end. </a:t>
            </a:r>
          </a:p>
          <a:p>
            <a:pPr marL="228600" indent="-228600">
              <a:buAutoNum type="arabicPeriod"/>
            </a:pPr>
            <a:r>
              <a:rPr lang="en-US" dirty="0"/>
              <a:t>Your previous thoughts on poverty will be refined and you will do something about it. </a:t>
            </a:r>
          </a:p>
          <a:p>
            <a:pPr marL="228600" indent="-228600">
              <a:buAutoNum type="arabicPeriod"/>
            </a:pPr>
            <a:r>
              <a:rPr lang="en-US" dirty="0"/>
              <a:t>Your previous thoughts on poverty will be challenged and you will have to evaluate what do to about that: change actions or change belief.</a:t>
            </a:r>
          </a:p>
          <a:p>
            <a:endParaRPr lang="en-US" dirty="0"/>
          </a:p>
          <a:p>
            <a:r>
              <a:rPr lang="en-US" dirty="0"/>
              <a:t>• It is easy to make assumptions and not be aware of them. </a:t>
            </a:r>
          </a:p>
          <a:p>
            <a:r>
              <a:rPr lang="en-US" dirty="0"/>
              <a:t>• Often our perceptions are based on feelings, judgments, stereotypes, and underlying beliefs. </a:t>
            </a:r>
          </a:p>
          <a:p>
            <a:r>
              <a:rPr lang="en-US" dirty="0"/>
              <a:t>• It is important to examine our assumptions and judgments so we can make informed choices about what we believe. </a:t>
            </a:r>
          </a:p>
          <a:p>
            <a:endParaRPr lang="en-US" dirty="0"/>
          </a:p>
        </p:txBody>
      </p:sp>
      <p:sp>
        <p:nvSpPr>
          <p:cNvPr id="4" name="Slide Number Placeholder 3"/>
          <p:cNvSpPr>
            <a:spLocks noGrp="1"/>
          </p:cNvSpPr>
          <p:nvPr>
            <p:ph type="sldNum" sz="quarter" idx="10"/>
          </p:nvPr>
        </p:nvSpPr>
        <p:spPr/>
        <p:txBody>
          <a:bodyPr/>
          <a:lstStyle/>
          <a:p>
            <a:fld id="{12832E0A-9270-4C24-814B-3D9BFD88652B}" type="slidenum">
              <a:rPr lang="en-US" smtClean="0"/>
              <a:t>4</a:t>
            </a:fld>
            <a:endParaRPr lang="en-US"/>
          </a:p>
        </p:txBody>
      </p:sp>
    </p:spTree>
    <p:extLst>
      <p:ext uri="{BB962C8B-B14F-4D97-AF65-F5344CB8AC3E}">
        <p14:creationId xmlns:p14="http://schemas.microsoft.com/office/powerpoint/2010/main" val="250354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832E0A-9270-4C24-814B-3D9BFD88652B}" type="slidenum">
              <a:rPr lang="en-US" smtClean="0"/>
              <a:t>5</a:t>
            </a:fld>
            <a:endParaRPr lang="en-US"/>
          </a:p>
        </p:txBody>
      </p:sp>
    </p:spTree>
    <p:extLst>
      <p:ext uri="{BB962C8B-B14F-4D97-AF65-F5344CB8AC3E}">
        <p14:creationId xmlns:p14="http://schemas.microsoft.com/office/powerpoint/2010/main" val="24624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ASK: Do these numbers surprise you?</a:t>
            </a:r>
          </a:p>
          <a:p>
            <a:endParaRPr lang="en-US" dirty="0"/>
          </a:p>
          <a:p>
            <a:r>
              <a:rPr lang="en-US" dirty="0"/>
              <a:t>Note: Poor is considered making this much or less.</a:t>
            </a:r>
          </a:p>
          <a:p>
            <a:r>
              <a:rPr lang="en-US" dirty="0"/>
              <a:t>Double this number and anything in between is considered </a:t>
            </a:r>
            <a:r>
              <a:rPr lang="en-US" u="sng" dirty="0"/>
              <a:t>near poor</a:t>
            </a:r>
            <a:r>
              <a:rPr lang="en-US" u="none" dirty="0"/>
              <a:t> and</a:t>
            </a:r>
            <a:r>
              <a:rPr lang="en-US" dirty="0"/>
              <a:t> both groups make up “Low Income”.</a:t>
            </a:r>
          </a:p>
        </p:txBody>
      </p:sp>
      <p:sp>
        <p:nvSpPr>
          <p:cNvPr id="4" name="Slide Number Placeholder 3"/>
          <p:cNvSpPr>
            <a:spLocks noGrp="1"/>
          </p:cNvSpPr>
          <p:nvPr>
            <p:ph type="sldNum" sz="quarter" idx="10"/>
          </p:nvPr>
        </p:nvSpPr>
        <p:spPr/>
        <p:txBody>
          <a:bodyPr/>
          <a:lstStyle/>
          <a:p>
            <a:fld id="{12832E0A-9270-4C24-814B-3D9BFD88652B}" type="slidenum">
              <a:rPr lang="en-US" smtClean="0"/>
              <a:t>6</a:t>
            </a:fld>
            <a:endParaRPr lang="en-US"/>
          </a:p>
        </p:txBody>
      </p:sp>
    </p:spTree>
    <p:extLst>
      <p:ext uri="{BB962C8B-B14F-4D97-AF65-F5344CB8AC3E}">
        <p14:creationId xmlns:p14="http://schemas.microsoft.com/office/powerpoint/2010/main" val="241466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know the different types of poverty to further refine our thoughts on “poor people”.</a:t>
            </a:r>
          </a:p>
          <a:p>
            <a:r>
              <a:rPr lang="en-US" dirty="0"/>
              <a:t>Absolute, Relative, Situational, Generational</a:t>
            </a:r>
          </a:p>
        </p:txBody>
      </p:sp>
      <p:sp>
        <p:nvSpPr>
          <p:cNvPr id="4" name="Slide Number Placeholder 3"/>
          <p:cNvSpPr>
            <a:spLocks noGrp="1"/>
          </p:cNvSpPr>
          <p:nvPr>
            <p:ph type="sldNum" sz="quarter" idx="10"/>
          </p:nvPr>
        </p:nvSpPr>
        <p:spPr/>
        <p:txBody>
          <a:bodyPr/>
          <a:lstStyle/>
          <a:p>
            <a:fld id="{12832E0A-9270-4C24-814B-3D9BFD88652B}" type="slidenum">
              <a:rPr lang="en-US" smtClean="0"/>
              <a:t>7</a:t>
            </a:fld>
            <a:endParaRPr lang="en-US"/>
          </a:p>
        </p:txBody>
      </p:sp>
    </p:spTree>
    <p:extLst>
      <p:ext uri="{BB962C8B-B14F-4D97-AF65-F5344CB8AC3E}">
        <p14:creationId xmlns:p14="http://schemas.microsoft.com/office/powerpoint/2010/main" val="1829767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Depends on income, but also access to social services</a:t>
            </a:r>
          </a:p>
          <a:p>
            <a:r>
              <a:rPr lang="en-US" sz="1200" dirty="0">
                <a:solidFill>
                  <a:schemeClr val="tx1"/>
                </a:solidFill>
                <a:latin typeface="Arial" panose="020B0604020202020204" pitchFamily="34" charset="0"/>
                <a:cs typeface="Arial" panose="020B0604020202020204" pitchFamily="34" charset="0"/>
              </a:rPr>
              <a:t> (Income = less than half the Federal Poverty Threshold)</a:t>
            </a:r>
          </a:p>
          <a:p>
            <a:r>
              <a:rPr lang="en-US" sz="1200" dirty="0">
                <a:solidFill>
                  <a:schemeClr val="tx1"/>
                </a:solidFill>
                <a:latin typeface="Arial" panose="020B0604020202020204" pitchFamily="34" charset="0"/>
                <a:cs typeface="Arial" panose="020B0604020202020204" pitchFamily="34" charset="0"/>
              </a:rPr>
              <a:t>1 of every 20 Americans live in Absolute poverty</a:t>
            </a:r>
            <a:endParaRPr lang="en-US" dirty="0"/>
          </a:p>
        </p:txBody>
      </p:sp>
      <p:sp>
        <p:nvSpPr>
          <p:cNvPr id="4" name="Slide Number Placeholder 3"/>
          <p:cNvSpPr>
            <a:spLocks noGrp="1"/>
          </p:cNvSpPr>
          <p:nvPr>
            <p:ph type="sldNum" sz="quarter" idx="10"/>
          </p:nvPr>
        </p:nvSpPr>
        <p:spPr/>
        <p:txBody>
          <a:bodyPr/>
          <a:lstStyle/>
          <a:p>
            <a:fld id="{12832E0A-9270-4C24-814B-3D9BFD88652B}" type="slidenum">
              <a:rPr lang="en-US" smtClean="0"/>
              <a:t>8</a:t>
            </a:fld>
            <a:endParaRPr lang="en-US"/>
          </a:p>
        </p:txBody>
      </p:sp>
    </p:spTree>
    <p:extLst>
      <p:ext uri="{BB962C8B-B14F-4D97-AF65-F5344CB8AC3E}">
        <p14:creationId xmlns:p14="http://schemas.microsoft.com/office/powerpoint/2010/main" val="3373532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792">
              <a:defRPr/>
            </a:pPr>
            <a:r>
              <a:rPr lang="en-US" dirty="0">
                <a:latin typeface="Arial" panose="020B0604020202020204" pitchFamily="34" charset="0"/>
                <a:cs typeface="Arial" panose="020B0604020202020204" pitchFamily="34" charset="0"/>
              </a:rPr>
              <a:t>Poverty annual income levels are national averages, therefore that average is more sustainable in some areas due to cost of living.</a:t>
            </a:r>
          </a:p>
          <a:p>
            <a:endParaRPr lang="en-US" dirty="0"/>
          </a:p>
        </p:txBody>
      </p:sp>
      <p:sp>
        <p:nvSpPr>
          <p:cNvPr id="4" name="Slide Number Placeholder 3"/>
          <p:cNvSpPr>
            <a:spLocks noGrp="1"/>
          </p:cNvSpPr>
          <p:nvPr>
            <p:ph type="sldNum" sz="quarter" idx="10"/>
          </p:nvPr>
        </p:nvSpPr>
        <p:spPr/>
        <p:txBody>
          <a:bodyPr/>
          <a:lstStyle/>
          <a:p>
            <a:fld id="{12832E0A-9270-4C24-814B-3D9BFD88652B}" type="slidenum">
              <a:rPr lang="en-US" smtClean="0"/>
              <a:t>9</a:t>
            </a:fld>
            <a:endParaRPr lang="en-US"/>
          </a:p>
        </p:txBody>
      </p:sp>
    </p:spTree>
    <p:extLst>
      <p:ext uri="{BB962C8B-B14F-4D97-AF65-F5344CB8AC3E}">
        <p14:creationId xmlns:p14="http://schemas.microsoft.com/office/powerpoint/2010/main" val="288281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9C7E43-1F7A-4B8B-82E8-4F4574442F9C}"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2CA1B-FCFE-48EA-A566-A62C43F60DD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03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9C7E43-1F7A-4B8B-82E8-4F4574442F9C}"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2CA1B-FCFE-48EA-A566-A62C43F60DD7}" type="slidenum">
              <a:rPr lang="en-US" smtClean="0"/>
              <a:t>‹#›</a:t>
            </a:fld>
            <a:endParaRPr lang="en-US"/>
          </a:p>
        </p:txBody>
      </p:sp>
    </p:spTree>
    <p:extLst>
      <p:ext uri="{BB962C8B-B14F-4D97-AF65-F5344CB8AC3E}">
        <p14:creationId xmlns:p14="http://schemas.microsoft.com/office/powerpoint/2010/main" val="610327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9C7E43-1F7A-4B8B-82E8-4F4574442F9C}"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2CA1B-FCFE-48EA-A566-A62C43F60DD7}" type="slidenum">
              <a:rPr lang="en-US" smtClean="0"/>
              <a:t>‹#›</a:t>
            </a:fld>
            <a:endParaRPr lang="en-US"/>
          </a:p>
        </p:txBody>
      </p:sp>
    </p:spTree>
    <p:extLst>
      <p:ext uri="{BB962C8B-B14F-4D97-AF65-F5344CB8AC3E}">
        <p14:creationId xmlns:p14="http://schemas.microsoft.com/office/powerpoint/2010/main" val="202777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9C7E43-1F7A-4B8B-82E8-4F4574442F9C}"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2CA1B-FCFE-48EA-A566-A62C43F60DD7}" type="slidenum">
              <a:rPr lang="en-US" smtClean="0"/>
              <a:t>‹#›</a:t>
            </a:fld>
            <a:endParaRPr lang="en-US"/>
          </a:p>
        </p:txBody>
      </p:sp>
    </p:spTree>
    <p:extLst>
      <p:ext uri="{BB962C8B-B14F-4D97-AF65-F5344CB8AC3E}">
        <p14:creationId xmlns:p14="http://schemas.microsoft.com/office/powerpoint/2010/main" val="8091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9C7E43-1F7A-4B8B-82E8-4F4574442F9C}"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2CA1B-FCFE-48EA-A566-A62C43F60DD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92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9C7E43-1F7A-4B8B-82E8-4F4574442F9C}"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2CA1B-FCFE-48EA-A566-A62C43F60DD7}" type="slidenum">
              <a:rPr lang="en-US" smtClean="0"/>
              <a:t>‹#›</a:t>
            </a:fld>
            <a:endParaRPr lang="en-US"/>
          </a:p>
        </p:txBody>
      </p:sp>
    </p:spTree>
    <p:extLst>
      <p:ext uri="{BB962C8B-B14F-4D97-AF65-F5344CB8AC3E}">
        <p14:creationId xmlns:p14="http://schemas.microsoft.com/office/powerpoint/2010/main" val="253099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9C7E43-1F7A-4B8B-82E8-4F4574442F9C}" type="datetimeFigureOut">
              <a:rPr lang="en-US" smtClean="0"/>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2CA1B-FCFE-48EA-A566-A62C43F60DD7}" type="slidenum">
              <a:rPr lang="en-US" smtClean="0"/>
              <a:t>‹#›</a:t>
            </a:fld>
            <a:endParaRPr lang="en-US"/>
          </a:p>
        </p:txBody>
      </p:sp>
    </p:spTree>
    <p:extLst>
      <p:ext uri="{BB962C8B-B14F-4D97-AF65-F5344CB8AC3E}">
        <p14:creationId xmlns:p14="http://schemas.microsoft.com/office/powerpoint/2010/main" val="162719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9C7E43-1F7A-4B8B-82E8-4F4574442F9C}" type="datetimeFigureOut">
              <a:rPr lang="en-US" smtClean="0"/>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2CA1B-FCFE-48EA-A566-A62C43F60DD7}" type="slidenum">
              <a:rPr lang="en-US" smtClean="0"/>
              <a:t>‹#›</a:t>
            </a:fld>
            <a:endParaRPr lang="en-US"/>
          </a:p>
        </p:txBody>
      </p:sp>
    </p:spTree>
    <p:extLst>
      <p:ext uri="{BB962C8B-B14F-4D97-AF65-F5344CB8AC3E}">
        <p14:creationId xmlns:p14="http://schemas.microsoft.com/office/powerpoint/2010/main" val="130302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9C7E43-1F7A-4B8B-82E8-4F4574442F9C}" type="datetimeFigureOut">
              <a:rPr lang="en-US" smtClean="0"/>
              <a:t>2/6/2017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D12CA1B-FCFE-48EA-A566-A62C43F60DD7}" type="slidenum">
              <a:rPr lang="en-US" smtClean="0"/>
              <a:t>‹#›</a:t>
            </a:fld>
            <a:endParaRPr lang="en-US"/>
          </a:p>
        </p:txBody>
      </p:sp>
    </p:spTree>
    <p:extLst>
      <p:ext uri="{BB962C8B-B14F-4D97-AF65-F5344CB8AC3E}">
        <p14:creationId xmlns:p14="http://schemas.microsoft.com/office/powerpoint/2010/main" val="150138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59C7E43-1F7A-4B8B-82E8-4F4574442F9C}" type="datetimeFigureOut">
              <a:rPr lang="en-US" smtClean="0"/>
              <a:t>2/6/2017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D12CA1B-FCFE-48EA-A566-A62C43F60DD7}" type="slidenum">
              <a:rPr lang="en-US" smtClean="0"/>
              <a:t>‹#›</a:t>
            </a:fld>
            <a:endParaRPr lang="en-US"/>
          </a:p>
        </p:txBody>
      </p:sp>
    </p:spTree>
    <p:extLst>
      <p:ext uri="{BB962C8B-B14F-4D97-AF65-F5344CB8AC3E}">
        <p14:creationId xmlns:p14="http://schemas.microsoft.com/office/powerpoint/2010/main" val="4079135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9C7E43-1F7A-4B8B-82E8-4F4574442F9C}"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2CA1B-FCFE-48EA-A566-A62C43F60DD7}" type="slidenum">
              <a:rPr lang="en-US" smtClean="0"/>
              <a:t>‹#›</a:t>
            </a:fld>
            <a:endParaRPr lang="en-US"/>
          </a:p>
        </p:txBody>
      </p:sp>
    </p:spTree>
    <p:extLst>
      <p:ext uri="{BB962C8B-B14F-4D97-AF65-F5344CB8AC3E}">
        <p14:creationId xmlns:p14="http://schemas.microsoft.com/office/powerpoint/2010/main" val="119960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59C7E43-1F7A-4B8B-82E8-4F4574442F9C}" type="datetimeFigureOut">
              <a:rPr lang="en-US" smtClean="0"/>
              <a:t>2/6/2017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D12CA1B-FCFE-48EA-A566-A62C43F60DD7}"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12725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25.png"/><Relationship Id="rId5" Type="http://schemas.openxmlformats.org/officeDocument/2006/relationships/image" Target="../media/image7.png"/><Relationship Id="rId10" Type="http://schemas.openxmlformats.org/officeDocument/2006/relationships/image" Target="../media/image24.svg"/><Relationship Id="rId4" Type="http://schemas.microsoft.com/office/2007/relationships/hdphoto" Target="../media/hdphoto1.wdp"/><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s://youtu.be/ZolcNG3GVCs" TargetMode="External"/><Relationship Id="rId2" Type="http://schemas.openxmlformats.org/officeDocument/2006/relationships/slideLayout" Target="../slideLayouts/slideLayout7.xml"/><Relationship Id="rId1" Type="http://schemas.openxmlformats.org/officeDocument/2006/relationships/video" Target="https://www.youtube.com/embed/ZolcNG3GVCs" TargetMode="Externa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chart" Target="../charts/char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30.png"/><Relationship Id="rId3" Type="http://schemas.openxmlformats.org/officeDocument/2006/relationships/image" Target="../media/image3.jpeg"/><Relationship Id="rId7" Type="http://schemas.openxmlformats.org/officeDocument/2006/relationships/diagramLayout" Target="../diagrams/layout3.xml"/><Relationship Id="rId12" Type="http://schemas.openxmlformats.org/officeDocument/2006/relationships/image" Target="../media/image29.svg"/><Relationship Id="rId17" Type="http://schemas.openxmlformats.org/officeDocument/2006/relationships/image" Target="../media/image33.png"/><Relationship Id="rId2" Type="http://schemas.openxmlformats.org/officeDocument/2006/relationships/notesSlide" Target="../notesSlides/notesSlide20.xml"/><Relationship Id="rId16" Type="http://schemas.microsoft.com/office/2007/relationships/hdphoto" Target="../media/hdphoto2.wdp"/><Relationship Id="rId1" Type="http://schemas.openxmlformats.org/officeDocument/2006/relationships/slideLayout" Target="../slideLayouts/slideLayout9.xml"/><Relationship Id="rId6" Type="http://schemas.openxmlformats.org/officeDocument/2006/relationships/diagramData" Target="../diagrams/data3.xml"/><Relationship Id="rId11" Type="http://schemas.openxmlformats.org/officeDocument/2006/relationships/image" Target="../media/image28.png"/><Relationship Id="rId5" Type="http://schemas.microsoft.com/office/2007/relationships/hdphoto" Target="../media/hdphoto1.wdp"/><Relationship Id="rId15" Type="http://schemas.openxmlformats.org/officeDocument/2006/relationships/image" Target="../media/image32.png"/><Relationship Id="rId10" Type="http://schemas.microsoft.com/office/2007/relationships/diagramDrawing" Target="../diagrams/drawing3.xml"/><Relationship Id="rId4" Type="http://schemas.openxmlformats.org/officeDocument/2006/relationships/image" Target="../media/image1.png"/><Relationship Id="rId9" Type="http://schemas.openxmlformats.org/officeDocument/2006/relationships/diagramColors" Target="../diagrams/colors3.xml"/><Relationship Id="rId14" Type="http://schemas.openxmlformats.org/officeDocument/2006/relationships/image" Target="../media/image31.sv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microsoft.com/office/2007/relationships/hdphoto" Target="../media/hdphoto1.wdp"/><Relationship Id="rId3" Type="http://schemas.openxmlformats.org/officeDocument/2006/relationships/image" Target="../media/image28.png"/><Relationship Id="rId7" Type="http://schemas.openxmlformats.org/officeDocument/2006/relationships/image" Target="../media/image36.png"/><Relationship Id="rId12"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5.svg"/><Relationship Id="rId11" Type="http://schemas.openxmlformats.org/officeDocument/2006/relationships/image" Target="../media/image39.sv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29.svg"/><Relationship Id="rId9" Type="http://schemas.microsoft.com/office/2007/relationships/hdphoto" Target="../media/hdphoto3.wdp"/></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1.svg"/><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31.svg"/><Relationship Id="rId3" Type="http://schemas.openxmlformats.org/officeDocument/2006/relationships/image" Target="../media/image1.png"/><Relationship Id="rId7" Type="http://schemas.openxmlformats.org/officeDocument/2006/relationships/diagramQuickStyle" Target="../diagrams/quickStyle4.xml"/><Relationship Id="rId12" Type="http://schemas.openxmlformats.org/officeDocument/2006/relationships/image" Target="../media/image30.png"/><Relationship Id="rId2" Type="http://schemas.openxmlformats.org/officeDocument/2006/relationships/notesSlide" Target="../notesSlides/notesSlide23.xml"/><Relationship Id="rId16"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diagramLayout" Target="../diagrams/layout4.xml"/><Relationship Id="rId11" Type="http://schemas.openxmlformats.org/officeDocument/2006/relationships/image" Target="../media/image29.svg"/><Relationship Id="rId5" Type="http://schemas.openxmlformats.org/officeDocument/2006/relationships/diagramData" Target="../diagrams/data4.xml"/><Relationship Id="rId15" Type="http://schemas.microsoft.com/office/2007/relationships/hdphoto" Target="../media/hdphoto2.wdp"/><Relationship Id="rId10" Type="http://schemas.openxmlformats.org/officeDocument/2006/relationships/image" Target="../media/image28.png"/><Relationship Id="rId4" Type="http://schemas.microsoft.com/office/2007/relationships/hdphoto" Target="../media/hdphoto1.wdp"/><Relationship Id="rId9" Type="http://schemas.microsoft.com/office/2007/relationships/diagramDrawing" Target="../diagrams/drawing4.xml"/><Relationship Id="rId1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png"/><Relationship Id="rId7" Type="http://schemas.openxmlformats.org/officeDocument/2006/relationships/diagramQuickStyle" Target="../diagrams/quickStyle7.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diagramLayout" Target="../diagrams/layout7.xml"/><Relationship Id="rId5" Type="http://schemas.openxmlformats.org/officeDocument/2006/relationships/diagramData" Target="../diagrams/data7.xml"/><Relationship Id="rId4" Type="http://schemas.microsoft.com/office/2007/relationships/hdphoto" Target="../media/hdphoto1.wdp"/><Relationship Id="rId9" Type="http://schemas.microsoft.com/office/2007/relationships/diagramDrawing" Target="../diagrams/drawing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4.png"/><Relationship Id="rId11"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notesSlide" Target="../notesSlides/notesSlide29.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youtu.be/M6QSI_Ze9hE" TargetMode="External"/><Relationship Id="rId2" Type="http://schemas.openxmlformats.org/officeDocument/2006/relationships/slideLayout" Target="../slideLayouts/slideLayout2.xml"/><Relationship Id="rId1" Type="http://schemas.openxmlformats.org/officeDocument/2006/relationships/video" Target="https://www.youtube.com/embed/M6QSI_Ze9hE" TargetMode="Externa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6.xm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5.png"/><Relationship Id="rId10" Type="http://schemas.openxmlformats.org/officeDocument/2006/relationships/image" Target="../media/image12.svg"/><Relationship Id="rId4" Type="http://schemas.microsoft.com/office/2007/relationships/hdphoto" Target="../media/hdphoto1.wdp"/><Relationship Id="rId9" Type="http://schemas.openxmlformats.org/officeDocument/2006/relationships/image" Target="../media/image11.png"/><Relationship Id="rId1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3048000"/>
            <a:ext cx="7543800" cy="1277112"/>
          </a:xfrm>
        </p:spPr>
        <p:txBody>
          <a:bodyPr>
            <a:noAutofit/>
          </a:bodyPr>
          <a:lstStyle/>
          <a:p>
            <a:pPr algn="ctr"/>
            <a:r>
              <a:rPr lang="en-US" sz="4000" dirty="0">
                <a:solidFill>
                  <a:schemeClr val="tx1"/>
                </a:solidFill>
                <a:latin typeface="Arial" panose="020B0604020202020204" pitchFamily="34" charset="0"/>
                <a:cs typeface="Arial" panose="020B0604020202020204" pitchFamily="34" charset="0"/>
              </a:rPr>
              <a:t>Understanding and Motivating Young Students</a:t>
            </a:r>
            <a:endParaRPr lang="en-US" sz="4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2895314" y="491197"/>
            <a:ext cx="3399088" cy="167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6666" b="6668"/>
          <a:stretch/>
        </p:blipFill>
        <p:spPr>
          <a:xfrm>
            <a:off x="1371600" y="4705350"/>
            <a:ext cx="1382151" cy="1197864"/>
          </a:xfrm>
          <a:prstGeom prst="rect">
            <a:avLst/>
          </a:prstGeom>
          <a:ln w="38100">
            <a:solidFill>
              <a:srgbClr val="E43D2B"/>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0729" y="4703662"/>
            <a:ext cx="939658" cy="1197864"/>
          </a:xfrm>
          <a:prstGeom prst="rect">
            <a:avLst/>
          </a:prstGeom>
          <a:ln w="38100">
            <a:solidFill>
              <a:srgbClr val="E43D2B"/>
            </a:solidFill>
          </a:ln>
        </p:spPr>
      </p:pic>
      <p:sp>
        <p:nvSpPr>
          <p:cNvPr id="3" name="TextBox 2"/>
          <p:cNvSpPr txBox="1"/>
          <p:nvPr/>
        </p:nvSpPr>
        <p:spPr>
          <a:xfrm>
            <a:off x="570359" y="1940004"/>
            <a:ext cx="8048998" cy="1107996"/>
          </a:xfrm>
          <a:prstGeom prst="rect">
            <a:avLst/>
          </a:prstGeom>
          <a:noFill/>
        </p:spPr>
        <p:txBody>
          <a:bodyPr wrap="none" rtlCol="0">
            <a:spAutoFit/>
          </a:bodyPr>
          <a:lstStyle/>
          <a:p>
            <a:r>
              <a:rPr lang="en-US" sz="6600" dirty="0">
                <a:latin typeface="Britannic Bold" panose="020B0903060703020204" pitchFamily="34" charset="0"/>
                <a:cs typeface="Arial" panose="020B0604020202020204" pitchFamily="34" charset="0"/>
              </a:rPr>
              <a:t>Awareness and Skills</a:t>
            </a:r>
            <a:endParaRPr lang="en-US" sz="6600" dirty="0">
              <a:latin typeface="Britannic Bold" panose="020B0903060703020204" pitchFamily="34" charset="0"/>
            </a:endParaRPr>
          </a:p>
        </p:txBody>
      </p:sp>
      <p:pic>
        <p:nvPicPr>
          <p:cNvPr id="4" name="Graphic 3" descr="Family with two children"/>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898" y="4479634"/>
            <a:ext cx="1645920" cy="1645920"/>
          </a:xfrm>
          <a:prstGeom prst="rect">
            <a:avLst/>
          </a:prstGeom>
        </p:spPr>
      </p:pic>
      <p:sp>
        <p:nvSpPr>
          <p:cNvPr id="9" name="Rectangle 8"/>
          <p:cNvSpPr/>
          <p:nvPr/>
        </p:nvSpPr>
        <p:spPr>
          <a:xfrm>
            <a:off x="3764280" y="4703662"/>
            <a:ext cx="1645920" cy="1198373"/>
          </a:xfrm>
          <a:prstGeom prst="rect">
            <a:avLst/>
          </a:prstGeom>
          <a:noFill/>
          <a:ln w="38100">
            <a:solidFill>
              <a:srgbClr val="E43D2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38895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solidFill>
                  <a:schemeClr val="tx1"/>
                </a:solidFill>
                <a:latin typeface="Britannic Bold" panose="020B0903060703020204" pitchFamily="34" charset="0"/>
                <a:cs typeface="Arial" panose="020B0604020202020204" pitchFamily="34" charset="0"/>
              </a:rPr>
              <a:t>Situational</a:t>
            </a:r>
            <a:r>
              <a:rPr lang="en-US" b="1" dirty="0">
                <a:solidFill>
                  <a:schemeClr val="tx1"/>
                </a:solidFill>
                <a:latin typeface="Arial" panose="020B0604020202020204" pitchFamily="34" charset="0"/>
                <a:cs typeface="Arial" panose="020B0604020202020204" pitchFamily="34" charset="0"/>
              </a:rPr>
              <a:t> </a:t>
            </a:r>
            <a:r>
              <a:rPr lang="en-US" sz="6000" dirty="0">
                <a:solidFill>
                  <a:schemeClr val="tx1"/>
                </a:solidFill>
                <a:latin typeface="Britannic Bold" panose="020B0903060703020204" pitchFamily="34" charset="0"/>
                <a:cs typeface="Arial" panose="020B0604020202020204" pitchFamily="34" charset="0"/>
              </a:rPr>
              <a:t>Poverty</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822959" y="1752600"/>
            <a:ext cx="7543801" cy="4478866"/>
          </a:xfrm>
        </p:spPr>
        <p:txBody>
          <a:bodyPr>
            <a:normAutofit/>
          </a:bodyPr>
          <a:lstStyle/>
          <a:p>
            <a:pPr marL="438912" indent="-347472">
              <a:lnSpc>
                <a:spcPct val="150000"/>
              </a:lnSpc>
              <a:buFont typeface="Wingdings" panose="05000000000000000000" pitchFamily="2" charset="2"/>
              <a:buChar char="Ø"/>
            </a:pP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Short term as a result of circumstance (divorce, unemployment, death of family member, chronic illness, car accident)</a:t>
            </a:r>
          </a:p>
          <a:p>
            <a:pPr marL="731520" lvl="1" indent="-347472">
              <a:lnSpc>
                <a:spcPct val="150000"/>
              </a:lnSpc>
              <a:buFont typeface="Wingdings" panose="05000000000000000000" pitchFamily="2" charset="2"/>
              <a:buChar char="Ø"/>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No single path in, variety of ways out</a:t>
            </a:r>
          </a:p>
          <a:p>
            <a:pPr marL="438912" indent="-347472">
              <a:lnSpc>
                <a:spcPct val="150000"/>
              </a:lnSpc>
              <a:buFont typeface="Wingdings" panose="05000000000000000000" pitchFamily="2" charset="2"/>
              <a:buChar char="Ø"/>
            </a:pPr>
            <a:endParaRPr lang="en-US" sz="1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0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tx1"/>
                </a:solidFill>
                <a:latin typeface="Britannic Bold" panose="020B0903060703020204" pitchFamily="34" charset="0"/>
                <a:cs typeface="Arial" panose="020B0604020202020204" pitchFamily="34" charset="0"/>
              </a:rPr>
              <a:t>Generational</a:t>
            </a:r>
            <a:r>
              <a:rPr lang="en-US" sz="4000" b="1" dirty="0">
                <a:solidFill>
                  <a:schemeClr val="tx1"/>
                </a:solidFill>
                <a:latin typeface="Arial" panose="020B0604020202020204" pitchFamily="34" charset="0"/>
                <a:cs typeface="Arial" panose="020B0604020202020204" pitchFamily="34" charset="0"/>
              </a:rPr>
              <a:t> </a:t>
            </a:r>
            <a:r>
              <a:rPr lang="en-US" sz="6000" dirty="0">
                <a:solidFill>
                  <a:schemeClr val="tx1"/>
                </a:solidFill>
                <a:latin typeface="Britannic Bold" panose="020B0903060703020204" pitchFamily="34" charset="0"/>
                <a:cs typeface="Arial" panose="020B0604020202020204" pitchFamily="34" charset="0"/>
              </a:rPr>
              <a:t>Poverty</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822959" y="1845734"/>
            <a:ext cx="7543801" cy="4478866"/>
          </a:xfrm>
        </p:spPr>
        <p:txBody>
          <a:bodyPr>
            <a:normAutofit/>
          </a:bodyPr>
          <a:lstStyle/>
          <a:p>
            <a:pPr marL="438912" indent="-347472">
              <a:lnSpc>
                <a:spcPct val="150000"/>
              </a:lnSpc>
              <a:buFont typeface="Wingdings" panose="05000000000000000000" pitchFamily="2" charset="2"/>
              <a:buChar char="Ø"/>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Living in poverty for 2 or more generations</a:t>
            </a:r>
          </a:p>
          <a:p>
            <a:pPr marL="731520" lvl="1" indent="-347472">
              <a:lnSpc>
                <a:spcPct val="150000"/>
              </a:lnSpc>
              <a:buFont typeface="Wingdings" panose="05000000000000000000" pitchFamily="2" charset="2"/>
              <a:buChar char="Ø"/>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Of the </a:t>
            </a:r>
            <a:r>
              <a:rPr lang="en-US" sz="2600" b="1" dirty="0">
                <a:solidFill>
                  <a:schemeClr val="tx1"/>
                </a:solidFill>
                <a:latin typeface="Arial" panose="020B0604020202020204" pitchFamily="34" charset="0"/>
                <a:ea typeface="Calibri" panose="020F0502020204030204" pitchFamily="34" charset="0"/>
                <a:cs typeface="Arial" panose="020B0604020202020204" pitchFamily="34" charset="0"/>
              </a:rPr>
              <a:t>34 million Americans </a:t>
            </a: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living in poverty </a:t>
            </a:r>
            <a:r>
              <a:rPr lang="en-US" sz="2600" b="1" dirty="0">
                <a:solidFill>
                  <a:schemeClr val="tx1"/>
                </a:solidFill>
                <a:latin typeface="Arial" panose="020B0604020202020204" pitchFamily="34" charset="0"/>
                <a:ea typeface="Calibri" panose="020F0502020204030204" pitchFamily="34" charset="0"/>
                <a:cs typeface="Arial" panose="020B0604020202020204" pitchFamily="34" charset="0"/>
              </a:rPr>
              <a:t>75%</a:t>
            </a: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 are generational</a:t>
            </a:r>
          </a:p>
          <a:p>
            <a:pPr marL="731520" lvl="1" indent="-347472">
              <a:lnSpc>
                <a:spcPct val="150000"/>
              </a:lnSpc>
              <a:buFont typeface="Wingdings" panose="05000000000000000000" pitchFamily="2" charset="2"/>
              <a:buChar char="Ø"/>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Access and education is key to escape.</a:t>
            </a:r>
          </a:p>
          <a:p>
            <a:pPr marL="731520" lvl="1" indent="-347472">
              <a:lnSpc>
                <a:spcPct val="150000"/>
              </a:lnSpc>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a:p>
            <a:pPr marL="438912" indent="-347472">
              <a:lnSpc>
                <a:spcPct val="150000"/>
              </a:lnSpc>
              <a:buFont typeface="Wingdings" panose="05000000000000000000" pitchFamily="2" charset="2"/>
              <a:buChar char="Ø"/>
            </a:pPr>
            <a:endParaRPr lang="en-US" sz="1900" dirty="0">
              <a:solidFill>
                <a:schemeClr val="tx1"/>
              </a:solidFill>
              <a:latin typeface="Arial" panose="020B0604020202020204" pitchFamily="34" charset="0"/>
              <a:cs typeface="Arial" panose="020B0604020202020204" pitchFamily="34" charset="0"/>
            </a:endParaRPr>
          </a:p>
        </p:txBody>
      </p:sp>
      <p:grpSp>
        <p:nvGrpSpPr>
          <p:cNvPr id="11" name="10%"/>
          <p:cNvGrpSpPr/>
          <p:nvPr/>
        </p:nvGrpSpPr>
        <p:grpSpPr>
          <a:xfrm>
            <a:off x="1066800" y="4457700"/>
            <a:ext cx="7010400" cy="1828800"/>
            <a:chOff x="1066800" y="4457700"/>
            <a:chExt cx="7010400" cy="1828800"/>
          </a:xfrm>
        </p:grpSpPr>
        <p:pic>
          <p:nvPicPr>
            <p:cNvPr id="3" name="Graphic 2" descr="Man and Woman"/>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5400" y="4457700"/>
              <a:ext cx="1828800" cy="1828800"/>
            </a:xfrm>
            <a:prstGeom prst="rect">
              <a:avLst/>
            </a:prstGeom>
          </p:spPr>
        </p:pic>
        <p:pic>
          <p:nvPicPr>
            <p:cNvPr id="7" name="Graphic 6" descr="Man and Woman"/>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4600" y="4457700"/>
              <a:ext cx="1828800" cy="1828800"/>
            </a:xfrm>
            <a:prstGeom prst="rect">
              <a:avLst/>
            </a:prstGeom>
          </p:spPr>
        </p:pic>
        <p:pic>
          <p:nvPicPr>
            <p:cNvPr id="8" name="Graphic 7" descr="Man and Woman"/>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71900" y="4457700"/>
              <a:ext cx="1828800" cy="1828800"/>
            </a:xfrm>
            <a:prstGeom prst="rect">
              <a:avLst/>
            </a:prstGeom>
          </p:spPr>
        </p:pic>
        <p:pic>
          <p:nvPicPr>
            <p:cNvPr id="9" name="Graphic 8" descr="Man and Woman"/>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9200" y="4457700"/>
              <a:ext cx="1828800" cy="1828800"/>
            </a:xfrm>
            <a:prstGeom prst="rect">
              <a:avLst/>
            </a:prstGeom>
          </p:spPr>
        </p:pic>
        <p:pic>
          <p:nvPicPr>
            <p:cNvPr id="10" name="Graphic 9" descr="Man and Woman"/>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48400" y="4457700"/>
              <a:ext cx="1828800" cy="1828800"/>
            </a:xfrm>
            <a:prstGeom prst="rect">
              <a:avLst/>
            </a:prstGeom>
          </p:spPr>
        </p:pic>
        <p:pic>
          <p:nvPicPr>
            <p:cNvPr id="4" name="Graphic 3" descr="Man"/>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6800" y="4572000"/>
              <a:ext cx="1630681" cy="1638300"/>
            </a:xfrm>
            <a:prstGeom prst="rect">
              <a:avLst/>
            </a:prstGeom>
          </p:spPr>
        </p:pic>
      </p:grpSp>
      <p:sp>
        <p:nvSpPr>
          <p:cNvPr id="17" name="Rectangle 16"/>
          <p:cNvSpPr/>
          <p:nvPr/>
        </p:nvSpPr>
        <p:spPr>
          <a:xfrm>
            <a:off x="533400" y="4572000"/>
            <a:ext cx="8229600" cy="1676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9" name="75%"/>
          <p:cNvGrpSpPr/>
          <p:nvPr/>
        </p:nvGrpSpPr>
        <p:grpSpPr>
          <a:xfrm>
            <a:off x="1295400" y="4419600"/>
            <a:ext cx="6781800" cy="1828800"/>
            <a:chOff x="1295400" y="4419600"/>
            <a:chExt cx="6781800" cy="1828800"/>
          </a:xfrm>
        </p:grpSpPr>
        <p:grpSp>
          <p:nvGrpSpPr>
            <p:cNvPr id="23" name="Group 22"/>
            <p:cNvGrpSpPr/>
            <p:nvPr/>
          </p:nvGrpSpPr>
          <p:grpSpPr>
            <a:xfrm>
              <a:off x="5029200" y="4419600"/>
              <a:ext cx="3048000" cy="1828800"/>
              <a:chOff x="5029200" y="4419600"/>
              <a:chExt cx="3048000" cy="1828800"/>
            </a:xfrm>
          </p:grpSpPr>
          <p:pic>
            <p:nvPicPr>
              <p:cNvPr id="15" name="Graphic 14" descr="Man and Woman"/>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9200" y="4419600"/>
                <a:ext cx="1828800" cy="1828800"/>
              </a:xfrm>
              <a:prstGeom prst="rect">
                <a:avLst/>
              </a:prstGeom>
            </p:spPr>
          </p:pic>
          <p:pic>
            <p:nvPicPr>
              <p:cNvPr id="16" name="Graphic 15" descr="Man and Woman"/>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48400" y="4419600"/>
                <a:ext cx="1828800" cy="1828800"/>
              </a:xfrm>
              <a:prstGeom prst="rect">
                <a:avLst/>
              </a:prstGeom>
            </p:spPr>
          </p:pic>
        </p:grpSp>
        <p:grpSp>
          <p:nvGrpSpPr>
            <p:cNvPr id="22" name="3"/>
            <p:cNvGrpSpPr/>
            <p:nvPr/>
          </p:nvGrpSpPr>
          <p:grpSpPr>
            <a:xfrm>
              <a:off x="1295400" y="4419600"/>
              <a:ext cx="4305300" cy="1828800"/>
              <a:chOff x="1447800" y="4572000"/>
              <a:chExt cx="4305300" cy="1828800"/>
            </a:xfrm>
            <a:solidFill>
              <a:schemeClr val="accent2"/>
            </a:solidFill>
          </p:grpSpPr>
          <p:pic>
            <p:nvPicPr>
              <p:cNvPr id="19" name="Graphic 18" descr="Man and Woman"/>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7800" y="4572000"/>
                <a:ext cx="1828800" cy="1828800"/>
              </a:xfrm>
              <a:prstGeom prst="rect">
                <a:avLst/>
              </a:prstGeom>
            </p:spPr>
          </p:pic>
          <p:pic>
            <p:nvPicPr>
              <p:cNvPr id="20" name="Graphic 19" descr="Man and Woman"/>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67000" y="4572000"/>
                <a:ext cx="1828800" cy="1828800"/>
              </a:xfrm>
              <a:prstGeom prst="rect">
                <a:avLst/>
              </a:prstGeom>
            </p:spPr>
          </p:pic>
          <p:pic>
            <p:nvPicPr>
              <p:cNvPr id="21" name="Graphic 20" descr="Man and Woman"/>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24300" y="4572000"/>
                <a:ext cx="1828800" cy="1828800"/>
              </a:xfrm>
              <a:prstGeom prst="rect">
                <a:avLst/>
              </a:prstGeom>
            </p:spPr>
          </p:pic>
        </p:grpSp>
        <p:pic>
          <p:nvPicPr>
            <p:cNvPr id="28" name="Picture 27"/>
            <p:cNvPicPr>
              <a:picLocks noChangeAspect="1"/>
            </p:cNvPicPr>
            <p:nvPr/>
          </p:nvPicPr>
          <p:blipFill rotWithShape="1">
            <a:blip r:embed="rId11">
              <a:extLst>
                <a:ext uri="{28A0092B-C50C-407E-A947-70E740481C1C}">
                  <a14:useLocalDpi xmlns:a14="http://schemas.microsoft.com/office/drawing/2010/main" val="0"/>
                </a:ext>
              </a:extLst>
            </a:blip>
            <a:srcRect r="50005"/>
            <a:stretch/>
          </p:blipFill>
          <p:spPr>
            <a:xfrm>
              <a:off x="5410201" y="4533901"/>
              <a:ext cx="838200" cy="1619250"/>
            </a:xfrm>
            <a:prstGeom prst="rect">
              <a:avLst/>
            </a:prstGeom>
          </p:spPr>
        </p:pic>
        <p:pic>
          <p:nvPicPr>
            <p:cNvPr id="24" name="Graphic 23" descr="Man"/>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46319" y="4514850"/>
              <a:ext cx="1630681" cy="1638300"/>
            </a:xfrm>
            <a:prstGeom prst="rect">
              <a:avLst/>
            </a:prstGeom>
          </p:spPr>
        </p:pic>
      </p:grpSp>
      <p:sp>
        <p:nvSpPr>
          <p:cNvPr id="12" name="TextBox 11"/>
          <p:cNvSpPr txBox="1"/>
          <p:nvPr/>
        </p:nvSpPr>
        <p:spPr>
          <a:xfrm>
            <a:off x="1748727" y="6457890"/>
            <a:ext cx="5646546"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1 in 10 Americans lives in some type of poverty. </a:t>
            </a:r>
          </a:p>
        </p:txBody>
      </p:sp>
      <p:sp>
        <p:nvSpPr>
          <p:cNvPr id="13" name="Rectangle 12"/>
          <p:cNvSpPr/>
          <p:nvPr/>
        </p:nvSpPr>
        <p:spPr>
          <a:xfrm>
            <a:off x="1298605" y="6456218"/>
            <a:ext cx="6546790" cy="401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75% of people in poverty are generational.</a:t>
            </a:r>
          </a:p>
        </p:txBody>
      </p:sp>
    </p:spTree>
    <p:extLst>
      <p:ext uri="{BB962C8B-B14F-4D97-AF65-F5344CB8AC3E}">
        <p14:creationId xmlns:p14="http://schemas.microsoft.com/office/powerpoint/2010/main" val="319204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79389" y="4953000"/>
            <a:ext cx="7585234" cy="1676400"/>
          </a:xfrm>
        </p:spPr>
        <p:txBody>
          <a:bodyPr anchor="ctr">
            <a:normAutofit/>
          </a:bodyPr>
          <a:lstStyle/>
          <a:p>
            <a:pPr algn="ctr"/>
            <a:r>
              <a:rPr lang="en-US" sz="6000" dirty="0">
                <a:solidFill>
                  <a:schemeClr val="bg1"/>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5 Resources that Define Poverty</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15382"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2395405488"/>
              </p:ext>
            </p:extLst>
          </p:nvPr>
        </p:nvGraphicFramePr>
        <p:xfrm>
          <a:off x="550777" y="381000"/>
          <a:ext cx="8212223" cy="4495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82750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36870" y="91560"/>
            <a:ext cx="9107125" cy="6233040"/>
            <a:chOff x="36870" y="91560"/>
            <a:chExt cx="9107125" cy="6233040"/>
          </a:xfrm>
        </p:grpSpPr>
        <p:sp>
          <p:nvSpPr>
            <p:cNvPr id="11" name="Rectangle 10"/>
            <p:cNvSpPr/>
            <p:nvPr/>
          </p:nvSpPr>
          <p:spPr>
            <a:xfrm rot="9708622">
              <a:off x="1423141" y="2022569"/>
              <a:ext cx="3985549" cy="252536"/>
            </a:xfrm>
            <a:prstGeom prst="rect">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5" name="Rectangle 4"/>
            <p:cNvSpPr/>
            <p:nvPr/>
          </p:nvSpPr>
          <p:spPr>
            <a:xfrm rot="934884">
              <a:off x="800652" y="1111760"/>
              <a:ext cx="5230525" cy="252536"/>
            </a:xfrm>
            <a:prstGeom prst="rect">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sp>
          <p:nvSpPr>
            <p:cNvPr id="6" name="Freeform: Shape 5"/>
            <p:cNvSpPr/>
            <p:nvPr/>
          </p:nvSpPr>
          <p:spPr>
            <a:xfrm>
              <a:off x="36870" y="91560"/>
              <a:ext cx="3087330" cy="1991366"/>
            </a:xfrm>
            <a:custGeom>
              <a:avLst/>
              <a:gdLst>
                <a:gd name="connsiteX0" fmla="*/ 0 w 2805956"/>
                <a:gd name="connsiteY0" fmla="*/ 181243 h 1812434"/>
                <a:gd name="connsiteX1" fmla="*/ 181243 w 2805956"/>
                <a:gd name="connsiteY1" fmla="*/ 0 h 1812434"/>
                <a:gd name="connsiteX2" fmla="*/ 2624713 w 2805956"/>
                <a:gd name="connsiteY2" fmla="*/ 0 h 1812434"/>
                <a:gd name="connsiteX3" fmla="*/ 2805956 w 2805956"/>
                <a:gd name="connsiteY3" fmla="*/ 181243 h 1812434"/>
                <a:gd name="connsiteX4" fmla="*/ 2805956 w 2805956"/>
                <a:gd name="connsiteY4" fmla="*/ 1631191 h 1812434"/>
                <a:gd name="connsiteX5" fmla="*/ 2624713 w 2805956"/>
                <a:gd name="connsiteY5" fmla="*/ 1812434 h 1812434"/>
                <a:gd name="connsiteX6" fmla="*/ 181243 w 2805956"/>
                <a:gd name="connsiteY6" fmla="*/ 1812434 h 1812434"/>
                <a:gd name="connsiteX7" fmla="*/ 0 w 2805956"/>
                <a:gd name="connsiteY7" fmla="*/ 1631191 h 1812434"/>
                <a:gd name="connsiteX8" fmla="*/ 0 w 2805956"/>
                <a:gd name="connsiteY8" fmla="*/ 181243 h 181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5956" h="1812434">
                  <a:moveTo>
                    <a:pt x="0" y="181243"/>
                  </a:moveTo>
                  <a:cubicBezTo>
                    <a:pt x="0" y="81145"/>
                    <a:pt x="81145" y="0"/>
                    <a:pt x="181243" y="0"/>
                  </a:cubicBezTo>
                  <a:lnTo>
                    <a:pt x="2624713" y="0"/>
                  </a:lnTo>
                  <a:cubicBezTo>
                    <a:pt x="2724811" y="0"/>
                    <a:pt x="2805956" y="81145"/>
                    <a:pt x="2805956" y="181243"/>
                  </a:cubicBezTo>
                  <a:lnTo>
                    <a:pt x="2805956" y="1631191"/>
                  </a:lnTo>
                  <a:cubicBezTo>
                    <a:pt x="2805956" y="1731289"/>
                    <a:pt x="2724811" y="1812434"/>
                    <a:pt x="2624713" y="1812434"/>
                  </a:cubicBezTo>
                  <a:lnTo>
                    <a:pt x="181243" y="1812434"/>
                  </a:lnTo>
                  <a:cubicBezTo>
                    <a:pt x="81145" y="1812434"/>
                    <a:pt x="0" y="1731289"/>
                    <a:pt x="0" y="1631191"/>
                  </a:cubicBezTo>
                  <a:lnTo>
                    <a:pt x="0" y="18124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384" tIns="167384" rIns="167384" bIns="167384" numCol="1" spcCol="1270" anchor="ctr" anchorCtr="0">
              <a:noAutofit/>
            </a:bodyPr>
            <a:lstStyle/>
            <a:p>
              <a:pPr marL="0" lvl="0" indent="0" algn="ctr" defTabSz="1333500">
                <a:spcBef>
                  <a:spcPct val="0"/>
                </a:spcBef>
                <a:spcAft>
                  <a:spcPct val="35000"/>
                </a:spcAft>
                <a:buNone/>
              </a:pPr>
              <a:r>
                <a:rPr lang="en-US" sz="3000" b="0" u="sng" kern="1200" dirty="0">
                  <a:solidFill>
                    <a:schemeClr val="bg1"/>
                  </a:solidFill>
                  <a:latin typeface="Britannic Bold" panose="020B0903060703020204" pitchFamily="34" charset="0"/>
                  <a:cs typeface="Arial" panose="020B0604020202020204" pitchFamily="34" charset="0"/>
                </a:rPr>
                <a:t>Financial</a:t>
              </a:r>
            </a:p>
            <a:p>
              <a:pPr marL="0" lvl="0" indent="0" algn="ctr" defTabSz="1333500">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 More than cash. Includes: </a:t>
              </a:r>
              <a:r>
                <a:rPr lang="en-US" sz="2400" kern="1200" dirty="0">
                  <a:latin typeface="Arial" panose="020B0604020202020204" pitchFamily="34" charset="0"/>
                  <a:cs typeface="Arial" panose="020B0604020202020204" pitchFamily="34" charset="0"/>
                </a:rPr>
                <a:t>credit, property, and equity.</a:t>
              </a:r>
              <a:endParaRPr lang="en-US" sz="2400" kern="12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rot="11877779">
              <a:off x="2433088" y="4032488"/>
              <a:ext cx="4941874" cy="252536"/>
            </a:xfrm>
            <a:prstGeom prst="rect">
              <a:avLst/>
            </a:prstGeom>
            <a:solidFill>
              <a:srgbClr val="6D6262"/>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sp>
          <p:nvSpPr>
            <p:cNvPr id="8" name="Freeform: Shape 7"/>
            <p:cNvSpPr/>
            <p:nvPr/>
          </p:nvSpPr>
          <p:spPr>
            <a:xfrm>
              <a:off x="4389135" y="1127976"/>
              <a:ext cx="4429033" cy="1615224"/>
            </a:xfrm>
            <a:custGeom>
              <a:avLst/>
              <a:gdLst>
                <a:gd name="connsiteX0" fmla="*/ 0 w 4429033"/>
                <a:gd name="connsiteY0" fmla="*/ 155379 h 1553787"/>
                <a:gd name="connsiteX1" fmla="*/ 155379 w 4429033"/>
                <a:gd name="connsiteY1" fmla="*/ 0 h 1553787"/>
                <a:gd name="connsiteX2" fmla="*/ 4273654 w 4429033"/>
                <a:gd name="connsiteY2" fmla="*/ 0 h 1553787"/>
                <a:gd name="connsiteX3" fmla="*/ 4429033 w 4429033"/>
                <a:gd name="connsiteY3" fmla="*/ 155379 h 1553787"/>
                <a:gd name="connsiteX4" fmla="*/ 4429033 w 4429033"/>
                <a:gd name="connsiteY4" fmla="*/ 1398408 h 1553787"/>
                <a:gd name="connsiteX5" fmla="*/ 4273654 w 4429033"/>
                <a:gd name="connsiteY5" fmla="*/ 1553787 h 1553787"/>
                <a:gd name="connsiteX6" fmla="*/ 155379 w 4429033"/>
                <a:gd name="connsiteY6" fmla="*/ 1553787 h 1553787"/>
                <a:gd name="connsiteX7" fmla="*/ 0 w 4429033"/>
                <a:gd name="connsiteY7" fmla="*/ 1398408 h 1553787"/>
                <a:gd name="connsiteX8" fmla="*/ 0 w 4429033"/>
                <a:gd name="connsiteY8" fmla="*/ 155379 h 155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033" h="1553787">
                  <a:moveTo>
                    <a:pt x="0" y="155379"/>
                  </a:moveTo>
                  <a:cubicBezTo>
                    <a:pt x="0" y="69566"/>
                    <a:pt x="69566" y="0"/>
                    <a:pt x="155379" y="0"/>
                  </a:cubicBezTo>
                  <a:lnTo>
                    <a:pt x="4273654" y="0"/>
                  </a:lnTo>
                  <a:cubicBezTo>
                    <a:pt x="4359467" y="0"/>
                    <a:pt x="4429033" y="69566"/>
                    <a:pt x="4429033" y="155379"/>
                  </a:cubicBezTo>
                  <a:lnTo>
                    <a:pt x="4429033" y="1398408"/>
                  </a:lnTo>
                  <a:cubicBezTo>
                    <a:pt x="4429033" y="1484221"/>
                    <a:pt x="4359467" y="1553787"/>
                    <a:pt x="4273654" y="1553787"/>
                  </a:cubicBezTo>
                  <a:lnTo>
                    <a:pt x="155379" y="1553787"/>
                  </a:lnTo>
                  <a:cubicBezTo>
                    <a:pt x="69566" y="1553787"/>
                    <a:pt x="0" y="1484221"/>
                    <a:pt x="0" y="1398408"/>
                  </a:cubicBezTo>
                  <a:lnTo>
                    <a:pt x="0" y="155379"/>
                  </a:lnTo>
                  <a:close/>
                </a:path>
              </a:pathLst>
            </a:custGeom>
            <a:solidFill>
              <a:srgbClr val="918485"/>
            </a:solidFill>
            <a:ln>
              <a:solidFill>
                <a:schemeClr val="bg1"/>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59809" tIns="159809" rIns="159809" bIns="159809" numCol="1" spcCol="1270" anchor="ctr" anchorCtr="0">
              <a:noAutofit/>
            </a:bodyPr>
            <a:lstStyle/>
            <a:p>
              <a:pPr marL="0" lvl="0" indent="0" algn="ctr" defTabSz="1333500">
                <a:lnSpc>
                  <a:spcPct val="90000"/>
                </a:lnSpc>
                <a:spcBef>
                  <a:spcPct val="0"/>
                </a:spcBef>
                <a:spcAft>
                  <a:spcPct val="35000"/>
                </a:spcAft>
                <a:buNone/>
              </a:pPr>
              <a:r>
                <a:rPr lang="en-US" sz="3000" b="0" u="sng" kern="1200" dirty="0">
                  <a:solidFill>
                    <a:prstClr val="white"/>
                  </a:solidFill>
                  <a:latin typeface="Britannic Bold" panose="020B0903060703020204" pitchFamily="34" charset="0"/>
                  <a:ea typeface="+mn-ea"/>
                  <a:cs typeface="Arial" panose="020B0604020202020204" pitchFamily="34" charset="0"/>
                </a:rPr>
                <a:t>Emotional</a:t>
              </a:r>
            </a:p>
            <a:p>
              <a:pPr marL="0" lvl="0" indent="0" algn="ctr" defTabSz="133350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Ability to process emotion is less developed in children who grow up poverty.</a:t>
              </a:r>
              <a:endParaRPr lang="en-US" sz="2300" b="0" u="none" kern="12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rot="20862289">
              <a:off x="2476952" y="5414818"/>
              <a:ext cx="5430508" cy="252536"/>
            </a:xfrm>
            <a:prstGeom prst="rect">
              <a:avLst/>
            </a:prstGeom>
            <a:solidFill>
              <a:srgbClr val="4B8BAB"/>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sp>
          <p:nvSpPr>
            <p:cNvPr id="10" name="Freeform: Shape 9"/>
            <p:cNvSpPr/>
            <p:nvPr/>
          </p:nvSpPr>
          <p:spPr>
            <a:xfrm>
              <a:off x="36870" y="2209800"/>
              <a:ext cx="3691263" cy="2096307"/>
            </a:xfrm>
            <a:custGeom>
              <a:avLst/>
              <a:gdLst>
                <a:gd name="connsiteX0" fmla="*/ 0 w 3691263"/>
                <a:gd name="connsiteY0" fmla="*/ 193917 h 1939173"/>
                <a:gd name="connsiteX1" fmla="*/ 193917 w 3691263"/>
                <a:gd name="connsiteY1" fmla="*/ 0 h 1939173"/>
                <a:gd name="connsiteX2" fmla="*/ 3497346 w 3691263"/>
                <a:gd name="connsiteY2" fmla="*/ 0 h 1939173"/>
                <a:gd name="connsiteX3" fmla="*/ 3691263 w 3691263"/>
                <a:gd name="connsiteY3" fmla="*/ 193917 h 1939173"/>
                <a:gd name="connsiteX4" fmla="*/ 3691263 w 3691263"/>
                <a:gd name="connsiteY4" fmla="*/ 1745256 h 1939173"/>
                <a:gd name="connsiteX5" fmla="*/ 3497346 w 3691263"/>
                <a:gd name="connsiteY5" fmla="*/ 1939173 h 1939173"/>
                <a:gd name="connsiteX6" fmla="*/ 193917 w 3691263"/>
                <a:gd name="connsiteY6" fmla="*/ 1939173 h 1939173"/>
                <a:gd name="connsiteX7" fmla="*/ 0 w 3691263"/>
                <a:gd name="connsiteY7" fmla="*/ 1745256 h 1939173"/>
                <a:gd name="connsiteX8" fmla="*/ 0 w 3691263"/>
                <a:gd name="connsiteY8" fmla="*/ 193917 h 193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1263" h="1939173">
                  <a:moveTo>
                    <a:pt x="0" y="193917"/>
                  </a:moveTo>
                  <a:cubicBezTo>
                    <a:pt x="0" y="86820"/>
                    <a:pt x="86820" y="0"/>
                    <a:pt x="193917" y="0"/>
                  </a:cubicBezTo>
                  <a:lnTo>
                    <a:pt x="3497346" y="0"/>
                  </a:lnTo>
                  <a:cubicBezTo>
                    <a:pt x="3604443" y="0"/>
                    <a:pt x="3691263" y="86820"/>
                    <a:pt x="3691263" y="193917"/>
                  </a:cubicBezTo>
                  <a:lnTo>
                    <a:pt x="3691263" y="1745256"/>
                  </a:lnTo>
                  <a:cubicBezTo>
                    <a:pt x="3691263" y="1852353"/>
                    <a:pt x="3604443" y="1939173"/>
                    <a:pt x="3497346" y="1939173"/>
                  </a:cubicBezTo>
                  <a:lnTo>
                    <a:pt x="193917" y="1939173"/>
                  </a:lnTo>
                  <a:cubicBezTo>
                    <a:pt x="86820" y="1939173"/>
                    <a:pt x="0" y="1852353"/>
                    <a:pt x="0" y="1745256"/>
                  </a:cubicBezTo>
                  <a:lnTo>
                    <a:pt x="0" y="193917"/>
                  </a:lnTo>
                  <a:close/>
                </a:path>
              </a:pathLst>
            </a:custGeom>
            <a:solidFill>
              <a:srgbClr val="6D626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71096" tIns="171096" rIns="171096" bIns="171096" numCol="1" spcCol="1270" anchor="ctr" anchorCtr="0">
              <a:noAutofit/>
            </a:bodyPr>
            <a:lstStyle/>
            <a:p>
              <a:pPr marL="0" lvl="0" indent="0" algn="ctr" defTabSz="1333500">
                <a:lnSpc>
                  <a:spcPct val="90000"/>
                </a:lnSpc>
                <a:spcBef>
                  <a:spcPct val="0"/>
                </a:spcBef>
                <a:spcAft>
                  <a:spcPct val="35000"/>
                </a:spcAft>
                <a:buNone/>
              </a:pPr>
              <a:r>
                <a:rPr lang="en-US" sz="3000" b="0" u="sng" kern="1200" dirty="0">
                  <a:solidFill>
                    <a:prstClr val="white"/>
                  </a:solidFill>
                  <a:latin typeface="Britannic Bold" panose="020B0903060703020204" pitchFamily="34" charset="0"/>
                  <a:ea typeface="+mn-ea"/>
                  <a:cs typeface="Arial" panose="020B0604020202020204" pitchFamily="34" charset="0"/>
                </a:rPr>
                <a:t>Mental</a:t>
              </a:r>
            </a:p>
            <a:p>
              <a:pPr marL="0" lvl="0" indent="0" algn="ctr" defTabSz="1333500">
                <a:lnSpc>
                  <a:spcPct val="90000"/>
                </a:lnSpc>
                <a:spcBef>
                  <a:spcPct val="0"/>
                </a:spcBef>
                <a:spcAft>
                  <a:spcPct val="35000"/>
                </a:spcAft>
                <a:buNone/>
              </a:pPr>
              <a:r>
                <a:rPr lang="en-US" sz="2400" b="0" u="none" kern="1200" dirty="0">
                  <a:solidFill>
                    <a:schemeClr val="bg1"/>
                  </a:solidFill>
                  <a:latin typeface="Arial" panose="020B0604020202020204" pitchFamily="34" charset="0"/>
                  <a:cs typeface="Arial" panose="020B0604020202020204" pitchFamily="34" charset="0"/>
                </a:rPr>
                <a:t>Children raised in stressful homes have less control over mental skills to get work done.</a:t>
              </a:r>
            </a:p>
          </p:txBody>
        </p:sp>
        <p:sp>
          <p:nvSpPr>
            <p:cNvPr id="12" name="Freeform: Shape 11"/>
            <p:cNvSpPr/>
            <p:nvPr/>
          </p:nvSpPr>
          <p:spPr>
            <a:xfrm>
              <a:off x="5396529" y="3048000"/>
              <a:ext cx="3747466" cy="2249635"/>
            </a:xfrm>
            <a:custGeom>
              <a:avLst/>
              <a:gdLst>
                <a:gd name="connsiteX0" fmla="*/ 0 w 3747466"/>
                <a:gd name="connsiteY0" fmla="*/ 214314 h 2143138"/>
                <a:gd name="connsiteX1" fmla="*/ 214314 w 3747466"/>
                <a:gd name="connsiteY1" fmla="*/ 0 h 2143138"/>
                <a:gd name="connsiteX2" fmla="*/ 3533152 w 3747466"/>
                <a:gd name="connsiteY2" fmla="*/ 0 h 2143138"/>
                <a:gd name="connsiteX3" fmla="*/ 3747466 w 3747466"/>
                <a:gd name="connsiteY3" fmla="*/ 214314 h 2143138"/>
                <a:gd name="connsiteX4" fmla="*/ 3747466 w 3747466"/>
                <a:gd name="connsiteY4" fmla="*/ 1928824 h 2143138"/>
                <a:gd name="connsiteX5" fmla="*/ 3533152 w 3747466"/>
                <a:gd name="connsiteY5" fmla="*/ 2143138 h 2143138"/>
                <a:gd name="connsiteX6" fmla="*/ 214314 w 3747466"/>
                <a:gd name="connsiteY6" fmla="*/ 2143138 h 2143138"/>
                <a:gd name="connsiteX7" fmla="*/ 0 w 3747466"/>
                <a:gd name="connsiteY7" fmla="*/ 1928824 h 2143138"/>
                <a:gd name="connsiteX8" fmla="*/ 0 w 3747466"/>
                <a:gd name="connsiteY8" fmla="*/ 214314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466" h="2143138">
                  <a:moveTo>
                    <a:pt x="0" y="214314"/>
                  </a:moveTo>
                  <a:cubicBezTo>
                    <a:pt x="0" y="95952"/>
                    <a:pt x="95952" y="0"/>
                    <a:pt x="214314" y="0"/>
                  </a:cubicBezTo>
                  <a:lnTo>
                    <a:pt x="3533152" y="0"/>
                  </a:lnTo>
                  <a:cubicBezTo>
                    <a:pt x="3651514" y="0"/>
                    <a:pt x="3747466" y="95952"/>
                    <a:pt x="3747466" y="214314"/>
                  </a:cubicBezTo>
                  <a:lnTo>
                    <a:pt x="3747466" y="1928824"/>
                  </a:lnTo>
                  <a:cubicBezTo>
                    <a:pt x="3747466" y="2047186"/>
                    <a:pt x="3651514" y="2143138"/>
                    <a:pt x="3533152" y="2143138"/>
                  </a:cubicBezTo>
                  <a:lnTo>
                    <a:pt x="214314" y="2143138"/>
                  </a:lnTo>
                  <a:cubicBezTo>
                    <a:pt x="95952" y="2143138"/>
                    <a:pt x="0" y="2047186"/>
                    <a:pt x="0" y="1928824"/>
                  </a:cubicBezTo>
                  <a:lnTo>
                    <a:pt x="0" y="214314"/>
                  </a:lnTo>
                  <a:close/>
                </a:path>
              </a:pathLst>
            </a:custGeom>
            <a:solidFill>
              <a:srgbClr val="4B8BAB"/>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77070" tIns="177070" rIns="177070" bIns="177070" numCol="1" spcCol="1270" anchor="ctr" anchorCtr="0">
              <a:noAutofit/>
            </a:bodyPr>
            <a:lstStyle/>
            <a:p>
              <a:pPr marL="0" lvl="0" indent="0" algn="ctr" defTabSz="1333500">
                <a:lnSpc>
                  <a:spcPct val="90000"/>
                </a:lnSpc>
                <a:spcBef>
                  <a:spcPct val="0"/>
                </a:spcBef>
                <a:spcAft>
                  <a:spcPct val="35000"/>
                </a:spcAft>
                <a:buNone/>
              </a:pPr>
              <a:r>
                <a:rPr lang="en-US" sz="3000" b="0" u="sng" kern="1200" dirty="0">
                  <a:solidFill>
                    <a:prstClr val="white"/>
                  </a:solidFill>
                  <a:latin typeface="Britannic Bold" panose="020B0903060703020204" pitchFamily="34" charset="0"/>
                  <a:ea typeface="+mn-ea"/>
                  <a:cs typeface="Arial" panose="020B0604020202020204" pitchFamily="34" charset="0"/>
                </a:rPr>
                <a:t>Support</a:t>
              </a:r>
              <a:r>
                <a:rPr lang="en-US" sz="2400" b="1" u="sng" kern="1200" dirty="0">
                  <a:solidFill>
                    <a:schemeClr val="bg1"/>
                  </a:solidFill>
                  <a:latin typeface="Arial" panose="020B0604020202020204" pitchFamily="34" charset="0"/>
                  <a:cs typeface="Arial" panose="020B0604020202020204" pitchFamily="34" charset="0"/>
                </a:rPr>
                <a:t> </a:t>
              </a:r>
              <a:r>
                <a:rPr lang="en-US" sz="3000" b="0" u="sng" kern="1200" dirty="0">
                  <a:solidFill>
                    <a:prstClr val="white"/>
                  </a:solidFill>
                  <a:latin typeface="Britannic Bold" panose="020B0903060703020204" pitchFamily="34" charset="0"/>
                  <a:ea typeface="+mn-ea"/>
                  <a:cs typeface="Arial" panose="020B0604020202020204" pitchFamily="34" charset="0"/>
                </a:rPr>
                <a:t>System</a:t>
              </a:r>
            </a:p>
            <a:p>
              <a:pPr marL="0" lvl="0" indent="0" algn="ctr" defTabSz="1333500">
                <a:lnSpc>
                  <a:spcPct val="90000"/>
                </a:lnSpc>
                <a:spcBef>
                  <a:spcPct val="0"/>
                </a:spcBef>
                <a:spcAft>
                  <a:spcPct val="35000"/>
                </a:spcAft>
                <a:buNone/>
              </a:pPr>
              <a:r>
                <a:rPr lang="en-US" sz="2400" kern="1200" dirty="0">
                  <a:solidFill>
                    <a:prstClr val="white"/>
                  </a:solidFill>
                  <a:latin typeface="Arial" panose="020B0604020202020204" pitchFamily="34" charset="0"/>
                  <a:ea typeface="+mn-ea"/>
                  <a:cs typeface="Arial" panose="020B0604020202020204" pitchFamily="34" charset="0"/>
                </a:rPr>
                <a:t>Having friends, family, backup resources and knowledge bases available to access in times of need.</a:t>
              </a:r>
            </a:p>
          </p:txBody>
        </p:sp>
        <p:sp>
          <p:nvSpPr>
            <p:cNvPr id="13" name="Freeform: Shape 12"/>
            <p:cNvSpPr/>
            <p:nvPr/>
          </p:nvSpPr>
          <p:spPr>
            <a:xfrm>
              <a:off x="1752602" y="4419600"/>
              <a:ext cx="3462550" cy="1905000"/>
            </a:xfrm>
            <a:custGeom>
              <a:avLst/>
              <a:gdLst>
                <a:gd name="connsiteX0" fmla="*/ 0 w 3462550"/>
                <a:gd name="connsiteY0" fmla="*/ 168357 h 1683573"/>
                <a:gd name="connsiteX1" fmla="*/ 168357 w 3462550"/>
                <a:gd name="connsiteY1" fmla="*/ 0 h 1683573"/>
                <a:gd name="connsiteX2" fmla="*/ 3294193 w 3462550"/>
                <a:gd name="connsiteY2" fmla="*/ 0 h 1683573"/>
                <a:gd name="connsiteX3" fmla="*/ 3462550 w 3462550"/>
                <a:gd name="connsiteY3" fmla="*/ 168357 h 1683573"/>
                <a:gd name="connsiteX4" fmla="*/ 3462550 w 3462550"/>
                <a:gd name="connsiteY4" fmla="*/ 1515216 h 1683573"/>
                <a:gd name="connsiteX5" fmla="*/ 3294193 w 3462550"/>
                <a:gd name="connsiteY5" fmla="*/ 1683573 h 1683573"/>
                <a:gd name="connsiteX6" fmla="*/ 168357 w 3462550"/>
                <a:gd name="connsiteY6" fmla="*/ 1683573 h 1683573"/>
                <a:gd name="connsiteX7" fmla="*/ 0 w 3462550"/>
                <a:gd name="connsiteY7" fmla="*/ 1515216 h 1683573"/>
                <a:gd name="connsiteX8" fmla="*/ 0 w 3462550"/>
                <a:gd name="connsiteY8" fmla="*/ 168357 h 168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2550" h="1683573">
                  <a:moveTo>
                    <a:pt x="0" y="168357"/>
                  </a:moveTo>
                  <a:cubicBezTo>
                    <a:pt x="0" y="75376"/>
                    <a:pt x="75376" y="0"/>
                    <a:pt x="168357" y="0"/>
                  </a:cubicBezTo>
                  <a:lnTo>
                    <a:pt x="3294193" y="0"/>
                  </a:lnTo>
                  <a:cubicBezTo>
                    <a:pt x="3387174" y="0"/>
                    <a:pt x="3462550" y="75376"/>
                    <a:pt x="3462550" y="168357"/>
                  </a:cubicBezTo>
                  <a:lnTo>
                    <a:pt x="3462550" y="1515216"/>
                  </a:lnTo>
                  <a:cubicBezTo>
                    <a:pt x="3462550" y="1608197"/>
                    <a:pt x="3387174" y="1683573"/>
                    <a:pt x="3294193" y="1683573"/>
                  </a:cubicBezTo>
                  <a:lnTo>
                    <a:pt x="168357" y="1683573"/>
                  </a:lnTo>
                  <a:cubicBezTo>
                    <a:pt x="75376" y="1683573"/>
                    <a:pt x="0" y="1608197"/>
                    <a:pt x="0" y="1515216"/>
                  </a:cubicBezTo>
                  <a:lnTo>
                    <a:pt x="0" y="168357"/>
                  </a:lnTo>
                  <a:close/>
                </a:path>
              </a:pathLst>
            </a:custGeom>
            <a:solidFill>
              <a:srgbClr val="447692"/>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63610" tIns="163610" rIns="163610" bIns="163610" numCol="1" spcCol="1270" anchor="ctr" anchorCtr="0">
              <a:noAutofit/>
            </a:bodyPr>
            <a:lstStyle/>
            <a:p>
              <a:pPr marL="0" lvl="0" indent="0" algn="ctr" defTabSz="1333500">
                <a:lnSpc>
                  <a:spcPct val="90000"/>
                </a:lnSpc>
                <a:spcBef>
                  <a:spcPct val="0"/>
                </a:spcBef>
                <a:spcAft>
                  <a:spcPct val="35000"/>
                </a:spcAft>
                <a:buNone/>
              </a:pPr>
              <a:r>
                <a:rPr lang="en-US" sz="3000" b="0" u="sng" kern="1200" dirty="0">
                  <a:solidFill>
                    <a:prstClr val="white"/>
                  </a:solidFill>
                  <a:latin typeface="Britannic Bold" panose="020B0903060703020204" pitchFamily="34" charset="0"/>
                  <a:ea typeface="+mn-ea"/>
                  <a:cs typeface="Arial" panose="020B0604020202020204" pitchFamily="34" charset="0"/>
                </a:rPr>
                <a:t>Role</a:t>
              </a:r>
              <a:r>
                <a:rPr lang="en-US" sz="2400" b="1" u="sng" kern="1200" dirty="0">
                  <a:solidFill>
                    <a:schemeClr val="bg1"/>
                  </a:solidFill>
                  <a:latin typeface="Arial" panose="020B0604020202020204" pitchFamily="34" charset="0"/>
                  <a:cs typeface="Arial" panose="020B0604020202020204" pitchFamily="34" charset="0"/>
                </a:rPr>
                <a:t> </a:t>
              </a:r>
              <a:r>
                <a:rPr lang="en-US" sz="3000" b="0" u="sng" kern="1200" dirty="0">
                  <a:solidFill>
                    <a:prstClr val="white"/>
                  </a:solidFill>
                  <a:latin typeface="Britannic Bold" panose="020B0903060703020204" pitchFamily="34" charset="0"/>
                  <a:ea typeface="+mn-ea"/>
                  <a:cs typeface="Arial" panose="020B0604020202020204" pitchFamily="34" charset="0"/>
                </a:rPr>
                <a:t>Models</a:t>
              </a:r>
            </a:p>
            <a:p>
              <a:pPr marL="0" lvl="0" indent="0" algn="ctr" defTabSz="13335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Having access to adults who are nurturing and do not engage in self-destructive behavior.</a:t>
              </a:r>
              <a:endParaRPr lang="en-US" sz="2200" b="0" u="none" kern="1200" dirty="0">
                <a:solidFill>
                  <a:schemeClr val="bg1"/>
                </a:solidFill>
                <a:latin typeface="Arial" panose="020B0604020202020204" pitchFamily="34" charset="0"/>
                <a:cs typeface="Arial" panose="020B0604020202020204" pitchFamily="34" charset="0"/>
              </a:endParaRPr>
            </a:p>
          </p:txBody>
        </p:sp>
      </p:grpSp>
      <p:sp>
        <p:nvSpPr>
          <p:cNvPr id="4" name="TextBox 3"/>
          <p:cNvSpPr txBox="1"/>
          <p:nvPr/>
        </p:nvSpPr>
        <p:spPr>
          <a:xfrm>
            <a:off x="2019859" y="6334780"/>
            <a:ext cx="5104282" cy="523220"/>
          </a:xfrm>
          <a:prstGeom prst="rect">
            <a:avLst/>
          </a:prstGeom>
          <a:noFill/>
        </p:spPr>
        <p:txBody>
          <a:bodyPr wrap="none" rtlCol="0">
            <a:spAutoFit/>
          </a:bodyPr>
          <a:lstStyle/>
          <a:p>
            <a:r>
              <a:rPr lang="en-US" sz="2800" spc="-50" dirty="0">
                <a:solidFill>
                  <a:schemeClr val="bg1"/>
                </a:solidFill>
                <a:effectLst>
                  <a:outerShdw blurRad="38100" dist="38100" dir="2700000" algn="tl">
                    <a:srgbClr val="000000">
                      <a:alpha val="43137"/>
                    </a:srgbClr>
                  </a:outerShdw>
                </a:effectLst>
                <a:latin typeface="Britannic Bold" panose="020B0903060703020204" pitchFamily="34" charset="0"/>
                <a:ea typeface="+mj-ea"/>
                <a:cs typeface="Arial" panose="020B0604020202020204" pitchFamily="34" charset="0"/>
              </a:rPr>
              <a:t>5 Resources that Define Poverty</a:t>
            </a:r>
          </a:p>
        </p:txBody>
      </p:sp>
    </p:spTree>
    <p:extLst>
      <p:ext uri="{BB962C8B-B14F-4D97-AF65-F5344CB8AC3E}">
        <p14:creationId xmlns:p14="http://schemas.microsoft.com/office/powerpoint/2010/main" val="2314491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olcNG3GVCs">
            <a:hlinkClick r:id="" action="ppaction://media"/>
          </p:cNvPr>
          <p:cNvPicPr>
            <a:picLocks noGrp="1" noRot="1" noChangeAspect="1"/>
          </p:cNvPicPr>
          <p:nvPr>
            <p:ph idx="4294967295"/>
            <a:videoFile r:link="rId1"/>
          </p:nvPr>
        </p:nvPicPr>
        <p:blipFill>
          <a:blip r:embed="rId4"/>
          <a:stretch>
            <a:fillRect/>
          </a:stretch>
        </p:blipFill>
        <p:spPr>
          <a:xfrm>
            <a:off x="1066800" y="1066799"/>
            <a:ext cx="7010400" cy="5257801"/>
          </a:xfrm>
          <a:prstGeom prst="rect">
            <a:avLst/>
          </a:prstGeom>
        </p:spPr>
      </p:pic>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6432664"/>
            <a:ext cx="240322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gradelevelreading.net</a:t>
            </a:r>
          </a:p>
        </p:txBody>
      </p:sp>
      <p:sp>
        <p:nvSpPr>
          <p:cNvPr id="7" name="TextBox 6"/>
          <p:cNvSpPr txBox="1"/>
          <p:nvPr/>
        </p:nvSpPr>
        <p:spPr>
          <a:xfrm>
            <a:off x="5791800" y="6477000"/>
            <a:ext cx="335220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hlinkClick r:id="rId7"/>
              </a:rPr>
              <a:t>https://youtu.be/ZolcNG3GVCs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547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47439" cy="2667000"/>
          </a:xfrm>
        </p:spPr>
        <p:txBody>
          <a:bodyPr>
            <a:normAutofit fontScale="90000"/>
          </a:bodyPr>
          <a:lstStyle/>
          <a:p>
            <a:r>
              <a:rPr lang="en-US" sz="5400" dirty="0">
                <a:solidFill>
                  <a:schemeClr val="bg1"/>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Cognitive Impacts of Financial Instability</a:t>
            </a:r>
          </a:p>
        </p:txBody>
      </p:sp>
      <p:sp>
        <p:nvSpPr>
          <p:cNvPr id="3" name="Content Placeholder 2"/>
          <p:cNvSpPr>
            <a:spLocks noGrp="1"/>
          </p:cNvSpPr>
          <p:nvPr>
            <p:ph idx="1"/>
          </p:nvPr>
        </p:nvSpPr>
        <p:spPr>
          <a:xfrm>
            <a:off x="3429000" y="2362200"/>
            <a:ext cx="5410200" cy="4126468"/>
          </a:xfrm>
          <a:ln w="5715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numCol="1">
            <a:noAutofit/>
          </a:bodyPr>
          <a:lstStyle/>
          <a:p>
            <a:pPr lvl="1">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Individuals who cannot plan, cannot predict.</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If they cannot predict, they cannot identify cause and effect.</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If they cannot identify cause and effect, they cannot identify consequence.</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If they cannot identify consequence, they cannot control impulsivity.</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If they cannot control impulsivity, they have an inclination to criminal behavior.</a:t>
            </a:r>
            <a:endParaRPr lang="en-US" sz="22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869751" y="6488668"/>
            <a:ext cx="1270732" cy="369332"/>
          </a:xfrm>
          <a:prstGeom prst="rect">
            <a:avLst/>
          </a:prstGeom>
          <a:noFill/>
        </p:spPr>
        <p:txBody>
          <a:bodyPr wrap="none" rtlCol="0">
            <a:spAutoFit/>
          </a:bodyPr>
          <a:lstStyle/>
          <a:p>
            <a:r>
              <a:rPr lang="en-US" dirty="0"/>
              <a:t>Ruby Payne</a:t>
            </a:r>
          </a:p>
        </p:txBody>
      </p:sp>
      <p:sp>
        <p:nvSpPr>
          <p:cNvPr id="6" name="TextBox 5"/>
          <p:cNvSpPr txBox="1"/>
          <p:nvPr/>
        </p:nvSpPr>
        <p:spPr>
          <a:xfrm>
            <a:off x="3348722" y="1406604"/>
            <a:ext cx="5490478" cy="110799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According to Reuven Feuerstein, an Israeli educator:</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40201"/>
            <a:ext cx="3124200" cy="2377599"/>
          </a:xfrm>
        </p:spPr>
        <p:txBody>
          <a:bodyPr>
            <a:noAutofit/>
          </a:bodyPr>
          <a:lstStyle/>
          <a:p>
            <a:r>
              <a:rPr lang="en-US" sz="6000" dirty="0">
                <a:solidFill>
                  <a:schemeClr val="bg1"/>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Children in Poverty</a:t>
            </a: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p:cNvGraphicFramePr/>
          <p:nvPr>
            <p:extLst>
              <p:ext uri="{D42A27DB-BD31-4B8C-83A1-F6EECF244321}">
                <p14:modId xmlns:p14="http://schemas.microsoft.com/office/powerpoint/2010/main" val="3493391169"/>
              </p:ext>
            </p:extLst>
          </p:nvPr>
        </p:nvGraphicFramePr>
        <p:xfrm>
          <a:off x="3124200" y="1706561"/>
          <a:ext cx="6019799" cy="4553406"/>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3131211" y="304800"/>
            <a:ext cx="3345789" cy="1384995"/>
          </a:xfrm>
          <a:prstGeom prst="rect">
            <a:avLst/>
          </a:prstGeom>
          <a:noFill/>
        </p:spPr>
        <p:txBody>
          <a:bodyPr wrap="none" rtlCol="0">
            <a:spAutoFit/>
          </a:bodyPr>
          <a:lstStyle/>
          <a:p>
            <a:pPr algn="ctr"/>
            <a:r>
              <a:rPr lang="en-US" sz="2800" dirty="0">
                <a:latin typeface="Britannic Bold" panose="020B0903060703020204" pitchFamily="34" charset="0"/>
              </a:rPr>
              <a:t>Poverty in America</a:t>
            </a:r>
          </a:p>
          <a:p>
            <a:pPr algn="ctr"/>
            <a:r>
              <a:rPr lang="en-US" sz="2800" dirty="0">
                <a:latin typeface="Britannic Bold" panose="020B0903060703020204" pitchFamily="34" charset="0"/>
              </a:rPr>
              <a:t>vs.</a:t>
            </a:r>
          </a:p>
          <a:p>
            <a:pPr algn="ctr"/>
            <a:r>
              <a:rPr lang="en-US" sz="2800" dirty="0">
                <a:latin typeface="Britannic Bold" panose="020B0903060703020204" pitchFamily="34" charset="0"/>
              </a:rPr>
              <a:t>Poverty in Arkansas</a:t>
            </a:r>
          </a:p>
        </p:txBody>
      </p:sp>
    </p:spTree>
    <p:extLst>
      <p:ext uri="{BB962C8B-B14F-4D97-AF65-F5344CB8AC3E}">
        <p14:creationId xmlns:p14="http://schemas.microsoft.com/office/powerpoint/2010/main" val="182787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3" y="4404359"/>
            <a:ext cx="3066757" cy="2453641"/>
          </a:xfrm>
        </p:spPr>
        <p:txBody>
          <a:bodyPr numCol="1">
            <a:normAutofit/>
          </a:bodyPr>
          <a:lstStyle/>
          <a:p>
            <a:r>
              <a:rPr lang="en-US" sz="6000" dirty="0">
                <a:solidFill>
                  <a:schemeClr val="bg1"/>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Central AR Students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9364134"/>
              </p:ext>
            </p:extLst>
          </p:nvPr>
        </p:nvGraphicFramePr>
        <p:xfrm>
          <a:off x="3695208" y="1564693"/>
          <a:ext cx="4816824" cy="4174523"/>
        </p:xfrm>
        <a:graphic>
          <a:graphicData uri="http://schemas.openxmlformats.org/drawingml/2006/table">
            <a:tbl>
              <a:tblPr firstRow="1" firstCol="1" bandRow="1">
                <a:tableStyleId>{5C22544A-7EE6-4342-B048-85BDC9FD1C3A}</a:tableStyleId>
              </a:tblPr>
              <a:tblGrid>
                <a:gridCol w="2365995">
                  <a:extLst>
                    <a:ext uri="{9D8B030D-6E8A-4147-A177-3AD203B41FA5}">
                      <a16:colId xmlns:a16="http://schemas.microsoft.com/office/drawing/2014/main" val="679208205"/>
                    </a:ext>
                  </a:extLst>
                </a:gridCol>
                <a:gridCol w="2450829">
                  <a:extLst>
                    <a:ext uri="{9D8B030D-6E8A-4147-A177-3AD203B41FA5}">
                      <a16:colId xmlns:a16="http://schemas.microsoft.com/office/drawing/2014/main" val="2003283134"/>
                    </a:ext>
                  </a:extLst>
                </a:gridCol>
              </a:tblGrid>
              <a:tr h="832871">
                <a:tc gridSpan="2">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Free/Reduced Lunch</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97671417"/>
                  </a:ext>
                </a:extLst>
              </a:tr>
              <a:tr h="835413">
                <a:tc>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PCSSD</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53%</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10585738"/>
                  </a:ext>
                </a:extLst>
              </a:tr>
              <a:tr h="835413">
                <a:tc>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JNPSD</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04269898"/>
                  </a:ext>
                </a:extLst>
              </a:tr>
              <a:tr h="835413">
                <a:tc>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NLRSD</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72%</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8657157"/>
                  </a:ext>
                </a:extLst>
              </a:tr>
              <a:tr h="835413">
                <a:tc>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LRSD</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70%</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2488104"/>
                  </a:ext>
                </a:extLst>
              </a:tr>
            </a:tbl>
          </a:graphicData>
        </a:graphic>
      </p:graphicFrame>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a:xfrm>
            <a:off x="3429000" y="1059179"/>
            <a:ext cx="5349241" cy="475648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buFont typeface="Calibri" panose="020F0502020204030204" pitchFamily="34" charset="0"/>
              <a:buNone/>
            </a:pPr>
            <a:endParaRPr lang="en-US" sz="2800" dirty="0">
              <a:solidFill>
                <a:schemeClr val="tx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29641363"/>
              </p:ext>
            </p:extLst>
          </p:nvPr>
        </p:nvGraphicFramePr>
        <p:xfrm>
          <a:off x="3695208" y="1587796"/>
          <a:ext cx="4816824" cy="4212627"/>
        </p:xfrm>
        <a:graphic>
          <a:graphicData uri="http://schemas.openxmlformats.org/drawingml/2006/table">
            <a:tbl>
              <a:tblPr firstRow="1" firstCol="1" bandRow="1">
                <a:tableStyleId>{5C22544A-7EE6-4342-B048-85BDC9FD1C3A}</a:tableStyleId>
              </a:tblPr>
              <a:tblGrid>
                <a:gridCol w="1761454">
                  <a:extLst>
                    <a:ext uri="{9D8B030D-6E8A-4147-A177-3AD203B41FA5}">
                      <a16:colId xmlns:a16="http://schemas.microsoft.com/office/drawing/2014/main" val="2564315338"/>
                    </a:ext>
                  </a:extLst>
                </a:gridCol>
                <a:gridCol w="1313273">
                  <a:extLst>
                    <a:ext uri="{9D8B030D-6E8A-4147-A177-3AD203B41FA5}">
                      <a16:colId xmlns:a16="http://schemas.microsoft.com/office/drawing/2014/main" val="2267563504"/>
                    </a:ext>
                  </a:extLst>
                </a:gridCol>
                <a:gridCol w="1742097">
                  <a:extLst>
                    <a:ext uri="{9D8B030D-6E8A-4147-A177-3AD203B41FA5}">
                      <a16:colId xmlns:a16="http://schemas.microsoft.com/office/drawing/2014/main" val="1632613638"/>
                    </a:ext>
                  </a:extLst>
                </a:gridCol>
              </a:tblGrid>
              <a:tr h="840475">
                <a:tc gridSpan="2">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Homeless</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Percent</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2695338"/>
                  </a:ext>
                </a:extLst>
              </a:tr>
              <a:tr h="843038">
                <a:tc>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PCSSD</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370</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3%</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65217248"/>
                  </a:ext>
                </a:extLst>
              </a:tr>
              <a:tr h="843038">
                <a:tc>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JNPSD</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44</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30734187"/>
                  </a:ext>
                </a:extLst>
              </a:tr>
              <a:tr h="843038">
                <a:tc>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NLRSD</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162</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2%</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4500698"/>
                  </a:ext>
                </a:extLst>
              </a:tr>
              <a:tr h="843038">
                <a:tc>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LRSD</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000">
                          <a:effectLst/>
                          <a:latin typeface="Arial" panose="020B0604020202020204" pitchFamily="34" charset="0"/>
                          <a:cs typeface="Arial" panose="020B0604020202020204" pitchFamily="34" charset="0"/>
                        </a:rPr>
                        <a:t>572</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000" dirty="0">
                          <a:effectLst/>
                          <a:latin typeface="Arial" panose="020B0604020202020204" pitchFamily="34" charset="0"/>
                          <a:cs typeface="Arial" panose="020B0604020202020204" pitchFamily="34" charset="0"/>
                        </a:rPr>
                        <a:t>2.5%</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7534776"/>
                  </a:ext>
                </a:extLst>
              </a:tr>
            </a:tbl>
          </a:graphicData>
        </a:graphic>
      </p:graphicFrame>
      <p:sp>
        <p:nvSpPr>
          <p:cNvPr id="3" name="TextBox 2"/>
          <p:cNvSpPr txBox="1"/>
          <p:nvPr/>
        </p:nvSpPr>
        <p:spPr>
          <a:xfrm>
            <a:off x="3332965" y="6858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2691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tx1"/>
                </a:solidFill>
                <a:latin typeface="Britannic Bold" panose="020B0903060703020204" pitchFamily="34" charset="0"/>
                <a:cs typeface="Arial" panose="020B0604020202020204" pitchFamily="34" charset="0"/>
              </a:rPr>
              <a:t>Maslow’s </a:t>
            </a:r>
            <a:br>
              <a:rPr lang="en-US" dirty="0">
                <a:solidFill>
                  <a:schemeClr val="tx1"/>
                </a:solidFill>
                <a:latin typeface="Britannic Bold" panose="020B0903060703020204" pitchFamily="34" charset="0"/>
                <a:cs typeface="Arial" panose="020B0604020202020204" pitchFamily="34" charset="0"/>
              </a:rPr>
            </a:br>
            <a:r>
              <a:rPr lang="en-US" dirty="0">
                <a:solidFill>
                  <a:schemeClr val="tx1"/>
                </a:solidFill>
                <a:latin typeface="Britannic Bold" panose="020B0903060703020204" pitchFamily="34" charset="0"/>
                <a:cs typeface="Arial" panose="020B0604020202020204" pitchFamily="34" charset="0"/>
              </a:rPr>
              <a:t>Hierarchy of Needs</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1844009494"/>
              </p:ext>
            </p:extLst>
          </p:nvPr>
        </p:nvGraphicFramePr>
        <p:xfrm>
          <a:off x="517525" y="1951038"/>
          <a:ext cx="8016875" cy="42211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ight Brace 5"/>
          <p:cNvSpPr/>
          <p:nvPr/>
        </p:nvSpPr>
        <p:spPr>
          <a:xfrm rot="18971007">
            <a:off x="5931930" y="2208767"/>
            <a:ext cx="421005" cy="2251647"/>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ight Brace 7"/>
          <p:cNvSpPr/>
          <p:nvPr/>
        </p:nvSpPr>
        <p:spPr>
          <a:xfrm rot="18850966">
            <a:off x="7669841" y="4430114"/>
            <a:ext cx="421005" cy="122986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 Box 2"/>
          <p:cNvSpPr txBox="1">
            <a:spLocks noChangeArrowheads="1"/>
          </p:cNvSpPr>
          <p:nvPr/>
        </p:nvSpPr>
        <p:spPr bwMode="auto">
          <a:xfrm rot="2599546">
            <a:off x="5852888" y="2793968"/>
            <a:ext cx="1205261" cy="487506"/>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2400" dirty="0">
                <a:effectLst/>
                <a:latin typeface="Britannic Bold" panose="020B0903060703020204" pitchFamily="34" charset="0"/>
                <a:ea typeface="Calibri" panose="020F0502020204030204" pitchFamily="34" charset="0"/>
                <a:cs typeface="Times New Roman" panose="02020603050405020304" pitchFamily="18" charset="0"/>
              </a:rPr>
              <a:t>Motives</a:t>
            </a: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rot="2596476">
            <a:off x="7639221" y="4591190"/>
            <a:ext cx="1056005" cy="47498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2400" dirty="0">
                <a:effectLst/>
                <a:latin typeface="Britannic Bold" panose="020B0903060703020204" pitchFamily="34" charset="0"/>
                <a:ea typeface="Calibri" panose="020F0502020204030204" pitchFamily="34" charset="0"/>
                <a:cs typeface="Times New Roman" panose="02020603050405020304" pitchFamily="18" charset="0"/>
              </a:rPr>
              <a:t>Drives</a:t>
            </a:r>
            <a:endParaRPr lang="en-US" sz="24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3280404" y="2118429"/>
            <a:ext cx="2627642" cy="477054"/>
          </a:xfrm>
          <a:prstGeom prst="rect">
            <a:avLst/>
          </a:prstGeom>
          <a:noFill/>
        </p:spPr>
        <p:txBody>
          <a:bodyPr wrap="none" rtlCol="0">
            <a:spAutoFit/>
          </a:bodyPr>
          <a:lstStyle/>
          <a:p>
            <a:r>
              <a:rPr lang="en-US" sz="2500" dirty="0">
                <a:ln w="635">
                  <a:noFill/>
                </a:ln>
                <a:latin typeface="Britannic Bold" panose="020B0903060703020204" pitchFamily="34" charset="0"/>
              </a:rPr>
              <a:t>Self Actualization</a:t>
            </a:r>
          </a:p>
        </p:txBody>
      </p:sp>
    </p:spTree>
    <p:extLst>
      <p:ext uri="{BB962C8B-B14F-4D97-AF65-F5344CB8AC3E}">
        <p14:creationId xmlns:p14="http://schemas.microsoft.com/office/powerpoint/2010/main" val="395869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143000"/>
            <a:ext cx="4572000" cy="4572000"/>
          </a:xfrm>
          <a:prstGeom prst="rect">
            <a:avLst/>
          </a:prstGeom>
        </p:spPr>
      </p:pic>
    </p:spTree>
    <p:extLst>
      <p:ext uri="{BB962C8B-B14F-4D97-AF65-F5344CB8AC3E}">
        <p14:creationId xmlns:p14="http://schemas.microsoft.com/office/powerpoint/2010/main" val="216002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sz="6000" dirty="0">
                <a:solidFill>
                  <a:schemeClr val="tx1"/>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Overview</a:t>
            </a:r>
          </a:p>
        </p:txBody>
      </p:sp>
      <p:sp>
        <p:nvSpPr>
          <p:cNvPr id="3" name="Content Placeholder 2"/>
          <p:cNvSpPr>
            <a:spLocks noGrp="1"/>
          </p:cNvSpPr>
          <p:nvPr>
            <p:ph idx="1"/>
          </p:nvPr>
        </p:nvSpPr>
        <p:spPr>
          <a:xfrm>
            <a:off x="822959" y="1737361"/>
            <a:ext cx="7543801" cy="4131733"/>
          </a:xfrm>
        </p:spPr>
        <p:txBody>
          <a:bodyPr>
            <a:normAutofit/>
          </a:bodyPr>
          <a:lstStyle/>
          <a:p>
            <a:pPr>
              <a:lnSpc>
                <a:spcPct val="200000"/>
              </a:lnSpc>
              <a:buFont typeface="Wingdings" panose="05000000000000000000" pitchFamily="2" charset="2"/>
              <a:buChar char="v"/>
            </a:pPr>
            <a:r>
              <a:rPr lang="en-US" sz="3200" dirty="0">
                <a:solidFill>
                  <a:schemeClr val="tx1"/>
                </a:solidFill>
                <a:latin typeface="Arial" panose="020B0604020202020204" pitchFamily="34" charset="0"/>
                <a:cs typeface="Arial" panose="020B0604020202020204" pitchFamily="34" charset="0"/>
              </a:rPr>
              <a:t>Understanding Poverty</a:t>
            </a:r>
          </a:p>
          <a:p>
            <a:pPr>
              <a:lnSpc>
                <a:spcPct val="200000"/>
              </a:lnSpc>
              <a:buFont typeface="Wingdings" panose="05000000000000000000" pitchFamily="2" charset="2"/>
              <a:buChar char="v"/>
            </a:pPr>
            <a:r>
              <a:rPr lang="en-US" sz="3200" dirty="0">
                <a:solidFill>
                  <a:schemeClr val="tx1"/>
                </a:solidFill>
                <a:latin typeface="Arial" panose="020B0604020202020204" pitchFamily="34" charset="0"/>
                <a:cs typeface="Arial" panose="020B0604020202020204" pitchFamily="34" charset="0"/>
              </a:rPr>
              <a:t>Motivational Interviewing Tools</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431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074920"/>
            <a:ext cx="7585234" cy="1097280"/>
          </a:xfrm>
        </p:spPr>
        <p:txBody>
          <a:bodyPr>
            <a:noAutofit/>
          </a:bodyPr>
          <a:lstStyle/>
          <a:p>
            <a:pPr algn="ctr"/>
            <a:r>
              <a:rPr lang="en-US" sz="4800" dirty="0">
                <a:solidFill>
                  <a:schemeClr val="bg1"/>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Motivational Interviewing</a:t>
            </a:r>
            <a:endParaRPr lang="en-US" sz="4800"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5362" y="417517"/>
            <a:ext cx="3200429" cy="4079866"/>
          </a:xfrm>
          <a:prstGeom prst="rect">
            <a:avLst/>
          </a:prstGeom>
          <a:ln w="38100">
            <a:solidFill>
              <a:schemeClr val="bg1"/>
            </a:solidFill>
          </a:ln>
        </p:spPr>
      </p:pic>
      <p:sp>
        <p:nvSpPr>
          <p:cNvPr id="3" name="Rectangle 2"/>
          <p:cNvSpPr/>
          <p:nvPr/>
        </p:nvSpPr>
        <p:spPr>
          <a:xfrm>
            <a:off x="822960" y="0"/>
            <a:ext cx="7585234"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4"/>
          <p:cNvGraphicFramePr>
            <a:graphicFrameLocks noGrp="1"/>
          </p:cNvGraphicFramePr>
          <p:nvPr>
            <p:ph type="pic" idx="1"/>
            <p:extLst>
              <p:ext uri="{D42A27DB-BD31-4B8C-83A1-F6EECF244321}">
                <p14:modId xmlns:p14="http://schemas.microsoft.com/office/powerpoint/2010/main" val="1659762846"/>
              </p:ext>
            </p:extLst>
          </p:nvPr>
        </p:nvGraphicFramePr>
        <p:xfrm>
          <a:off x="0" y="0"/>
          <a:ext cx="9144000" cy="4914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collab icon" descr="Handshake"/>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14800" y="1066800"/>
            <a:ext cx="914400" cy="914400"/>
          </a:xfrm>
          <a:prstGeom prst="rect">
            <a:avLst/>
          </a:prstGeom>
        </p:spPr>
      </p:pic>
      <p:pic>
        <p:nvPicPr>
          <p:cNvPr id="9" name="autonomy icon"/>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83182" y="2590800"/>
            <a:ext cx="680244" cy="680244"/>
          </a:xfrm>
          <a:prstGeom prst="rect">
            <a:avLst/>
          </a:prstGeom>
        </p:spPr>
      </p:pic>
      <p:pic>
        <p:nvPicPr>
          <p:cNvPr id="10" name="evoc icon"/>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47592" y1="97556" x2="47592" y2="97556"/>
                        <a14:foregroundMark x1="45751" y1="94444" x2="45751" y2="94444"/>
                        <a14:foregroundMark x1="36969" y1="91667" x2="36969" y2="91667"/>
                        <a14:foregroundMark x1="42918" y1="84778" x2="42918" y2="84778"/>
                        <a14:foregroundMark x1="55666" y1="80000" x2="55666" y2="80000"/>
                        <a14:foregroundMark x1="51133" y1="49444" x2="51133" y2="49444"/>
                        <a14:foregroundMark x1="53258" y1="45889" x2="53258" y2="45889"/>
                        <a14:foregroundMark x1="81586" y1="62778" x2="81586" y2="62778"/>
                        <a14:foregroundMark x1="87960" y1="49778" x2="87960" y2="49778"/>
                        <a14:foregroundMark x1="90793" y1="34222" x2="90793" y2="35000"/>
                        <a14:foregroundMark x1="83994" y1="21667" x2="83994" y2="21667"/>
                        <a14:foregroundMark x1="70963" y1="12000" x2="70963" y2="12000"/>
                        <a14:foregroundMark x1="50708" y1="7778" x2="50708" y2="7778"/>
                        <a14:foregroundMark x1="29462" y1="12000" x2="29462" y2="12000"/>
                        <a14:foregroundMark x1="17422" y1="21444" x2="17422" y2="21444"/>
                        <a14:foregroundMark x1="9348" y1="34444" x2="9348" y2="34444"/>
                        <a14:foregroundMark x1="12748" y1="48667" x2="12748" y2="48667"/>
                        <a14:foregroundMark x1="20680" y1="62222" x2="20680" y2="62222"/>
                        <a14:backgroundMark x1="53399" y1="46000" x2="53399" y2="46000"/>
                      </a14:backgroundRemoval>
                    </a14:imgEffect>
                  </a14:imgLayer>
                </a14:imgProps>
              </a:ext>
              <a:ext uri="{28A0092B-C50C-407E-A947-70E740481C1C}">
                <a14:useLocalDpi xmlns:a14="http://schemas.microsoft.com/office/drawing/2010/main" val="0"/>
              </a:ext>
            </a:extLst>
          </a:blip>
          <a:stretch>
            <a:fillRect/>
          </a:stretch>
        </p:blipFill>
        <p:spPr>
          <a:xfrm>
            <a:off x="4343400" y="3996508"/>
            <a:ext cx="518435" cy="660895"/>
          </a:xfrm>
          <a:prstGeom prst="rect">
            <a:avLst/>
          </a:prstGeom>
        </p:spPr>
      </p:pic>
      <p:pic>
        <p:nvPicPr>
          <p:cNvPr id="11" name="acc and comp icon"/>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507521" y="2895600"/>
            <a:ext cx="457200" cy="457200"/>
          </a:xfrm>
          <a:prstGeom prst="rect">
            <a:avLst/>
          </a:prstGeom>
        </p:spPr>
      </p:pic>
    </p:spTree>
    <p:extLst>
      <p:ext uri="{BB962C8B-B14F-4D97-AF65-F5344CB8AC3E}">
        <p14:creationId xmlns:p14="http://schemas.microsoft.com/office/powerpoint/2010/main" val="19805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Britannic Bold" panose="020B0903060703020204" pitchFamily="34" charset="0"/>
                <a:cs typeface="Arial" panose="020B0604020202020204" pitchFamily="34" charset="0"/>
              </a:rPr>
              <a:t>Motivational Interviewing</a:t>
            </a:r>
            <a:endParaRPr lang="en-US" dirty="0"/>
          </a:p>
        </p:txBody>
      </p:sp>
      <p:sp>
        <p:nvSpPr>
          <p:cNvPr id="3" name="Text Placeholder 2"/>
          <p:cNvSpPr>
            <a:spLocks noGrp="1"/>
          </p:cNvSpPr>
          <p:nvPr>
            <p:ph type="body" idx="1"/>
          </p:nvPr>
        </p:nvSpPr>
        <p:spPr>
          <a:xfrm>
            <a:off x="822960" y="1846052"/>
            <a:ext cx="3703320" cy="1735348"/>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Collaboration </a:t>
            </a:r>
          </a:p>
          <a:p>
            <a:pPr algn="ctr"/>
            <a:r>
              <a:rPr lang="en-US" dirty="0">
                <a:solidFill>
                  <a:schemeClr val="tx1"/>
                </a:solidFill>
                <a:latin typeface="Arial" panose="020B0604020202020204" pitchFamily="34" charset="0"/>
                <a:cs typeface="Arial" panose="020B0604020202020204" pitchFamily="34" charset="0"/>
              </a:rPr>
              <a:t>vs. </a:t>
            </a:r>
          </a:p>
          <a:p>
            <a:pPr algn="ctr"/>
            <a:r>
              <a:rPr lang="en-US" dirty="0">
                <a:solidFill>
                  <a:schemeClr val="tx1"/>
                </a:solidFill>
                <a:latin typeface="Arial" panose="020B0604020202020204" pitchFamily="34" charset="0"/>
                <a:cs typeface="Arial" panose="020B0604020202020204" pitchFamily="34" charset="0"/>
              </a:rPr>
              <a:t>Confrontation</a:t>
            </a:r>
          </a:p>
        </p:txBody>
      </p:sp>
      <p:sp>
        <p:nvSpPr>
          <p:cNvPr id="5" name="Text Placeholder 4"/>
          <p:cNvSpPr>
            <a:spLocks noGrp="1"/>
          </p:cNvSpPr>
          <p:nvPr>
            <p:ph type="body" sz="quarter" idx="3"/>
          </p:nvPr>
        </p:nvSpPr>
        <p:spPr>
          <a:xfrm>
            <a:off x="4663440" y="1846052"/>
            <a:ext cx="3703320" cy="1582948"/>
          </a:xfrm>
        </p:spPr>
        <p:txBody>
          <a:bodyPr/>
          <a:lstStyle/>
          <a:p>
            <a:pPr algn="ctr"/>
            <a:r>
              <a:rPr lang="en-US" b="1" dirty="0">
                <a:solidFill>
                  <a:schemeClr val="tx1"/>
                </a:solidFill>
                <a:latin typeface="Arial" panose="020B0604020202020204" pitchFamily="34" charset="0"/>
                <a:cs typeface="Arial" panose="020B0604020202020204" pitchFamily="34" charset="0"/>
              </a:rPr>
              <a:t>Evocation </a:t>
            </a:r>
          </a:p>
          <a:p>
            <a:pPr algn="ctr"/>
            <a:r>
              <a:rPr lang="en-US" dirty="0">
                <a:solidFill>
                  <a:schemeClr val="tx1"/>
                </a:solidFill>
                <a:latin typeface="Arial" panose="020B0604020202020204" pitchFamily="34" charset="0"/>
                <a:cs typeface="Arial" panose="020B0604020202020204" pitchFamily="34" charset="0"/>
              </a:rPr>
              <a:t>vs. </a:t>
            </a:r>
          </a:p>
          <a:p>
            <a:pPr algn="ctr"/>
            <a:r>
              <a:rPr lang="en-US" dirty="0">
                <a:solidFill>
                  <a:schemeClr val="tx1"/>
                </a:solidFill>
                <a:latin typeface="Arial" panose="020B0604020202020204" pitchFamily="34" charset="0"/>
                <a:cs typeface="Arial" panose="020B0604020202020204" pitchFamily="34" charset="0"/>
              </a:rPr>
              <a:t>Education</a:t>
            </a:r>
          </a:p>
        </p:txBody>
      </p:sp>
      <p:pic>
        <p:nvPicPr>
          <p:cNvPr id="7" name="collab icon" descr="Handshake"/>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3710949"/>
            <a:ext cx="1571816" cy="1571816"/>
          </a:xfrm>
          <a:prstGeom prst="rect">
            <a:avLst/>
          </a:prstGeom>
        </p:spPr>
      </p:pic>
      <p:pic>
        <p:nvPicPr>
          <p:cNvPr id="14" name="tennis icon" descr="Tennis"/>
          <p:cNvPicPr>
            <a:picLocks noGrp="1" noChangeAspect="1"/>
          </p:cNvPicPr>
          <p:nvPr>
            <p:ph sz="quarter" idx="4"/>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2599" y="3969155"/>
            <a:ext cx="1183140" cy="1183140"/>
          </a:xfrm>
        </p:spPr>
      </p:pic>
      <p:sp>
        <p:nvSpPr>
          <p:cNvPr id="16" name="Rectangle 15"/>
          <p:cNvSpPr/>
          <p:nvPr/>
        </p:nvSpPr>
        <p:spPr>
          <a:xfrm>
            <a:off x="2355539" y="3880393"/>
            <a:ext cx="1750208" cy="1595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4390" y="3690732"/>
            <a:ext cx="1753143" cy="1753143"/>
          </a:xfrm>
          <a:prstGeom prst="rect">
            <a:avLst/>
          </a:prstGeom>
        </p:spPr>
      </p:pic>
      <p:sp>
        <p:nvSpPr>
          <p:cNvPr id="17" name="TextBox 16"/>
          <p:cNvSpPr txBox="1"/>
          <p:nvPr/>
        </p:nvSpPr>
        <p:spPr>
          <a:xfrm>
            <a:off x="1904999" y="4485265"/>
            <a:ext cx="538289" cy="381889"/>
          </a:xfrm>
          <a:prstGeom prst="rect">
            <a:avLst/>
          </a:prstGeom>
          <a:noFill/>
        </p:spPr>
        <p:txBody>
          <a:bodyPr wrap="square" rtlCol="0">
            <a:spAutoFit/>
          </a:bodyPr>
          <a:lstStyle/>
          <a:p>
            <a:r>
              <a:rPr lang="en-US" dirty="0"/>
              <a:t>VS.</a:t>
            </a:r>
          </a:p>
        </p:txBody>
      </p:sp>
      <p:pic>
        <p:nvPicPr>
          <p:cNvPr id="18" name="evoc icon"/>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47592" y1="97556" x2="47592" y2="97556"/>
                        <a14:foregroundMark x1="45751" y1="94444" x2="45751" y2="94444"/>
                        <a14:foregroundMark x1="36969" y1="91667" x2="36969" y2="91667"/>
                        <a14:foregroundMark x1="42918" y1="84778" x2="42918" y2="84778"/>
                        <a14:foregroundMark x1="55666" y1="80000" x2="55666" y2="80000"/>
                        <a14:foregroundMark x1="51133" y1="49444" x2="51133" y2="49444"/>
                        <a14:foregroundMark x1="53258" y1="45889" x2="53258" y2="45889"/>
                        <a14:foregroundMark x1="81586" y1="62778" x2="81586" y2="62778"/>
                        <a14:foregroundMark x1="87960" y1="49778" x2="87960" y2="49778"/>
                        <a14:foregroundMark x1="90793" y1="34222" x2="90793" y2="35000"/>
                        <a14:foregroundMark x1="83994" y1="21667" x2="83994" y2="21667"/>
                        <a14:foregroundMark x1="70963" y1="12000" x2="70963" y2="12000"/>
                        <a14:foregroundMark x1="50708" y1="7778" x2="50708" y2="7778"/>
                        <a14:foregroundMark x1="29462" y1="12000" x2="29462" y2="12000"/>
                        <a14:foregroundMark x1="17422" y1="21444" x2="17422" y2="21444"/>
                        <a14:foregroundMark x1="9348" y1="34444" x2="9348" y2="34444"/>
                        <a14:foregroundMark x1="12748" y1="48667" x2="12748" y2="48667"/>
                        <a14:foregroundMark x1="20680" y1="62222" x2="20680" y2="62222"/>
                        <a14:backgroundMark x1="53399" y1="46000" x2="53399" y2="46000"/>
                      </a14:backgroundRemoval>
                    </a14:imgEffect>
                  </a14:imgLayer>
                </a14:imgProps>
              </a:ext>
              <a:ext uri="{28A0092B-C50C-407E-A947-70E740481C1C}">
                <a14:useLocalDpi xmlns:a14="http://schemas.microsoft.com/office/drawing/2010/main" val="0"/>
              </a:ext>
            </a:extLst>
          </a:blip>
          <a:stretch>
            <a:fillRect/>
          </a:stretch>
        </p:blipFill>
        <p:spPr>
          <a:xfrm>
            <a:off x="5261275" y="3703138"/>
            <a:ext cx="1287952" cy="1641867"/>
          </a:xfrm>
          <a:prstGeom prst="rect">
            <a:avLst/>
          </a:prstGeom>
        </p:spPr>
      </p:pic>
      <p:sp>
        <p:nvSpPr>
          <p:cNvPr id="19" name="TextBox 18"/>
          <p:cNvSpPr txBox="1"/>
          <p:nvPr/>
        </p:nvSpPr>
        <p:spPr>
          <a:xfrm>
            <a:off x="6553199" y="4506874"/>
            <a:ext cx="538289" cy="381889"/>
          </a:xfrm>
          <a:prstGeom prst="rect">
            <a:avLst/>
          </a:prstGeom>
          <a:noFill/>
        </p:spPr>
        <p:txBody>
          <a:bodyPr wrap="square" rtlCol="0">
            <a:spAutoFit/>
          </a:bodyPr>
          <a:lstStyle/>
          <a:p>
            <a:r>
              <a:rPr lang="en-US" dirty="0"/>
              <a:t>VS.</a:t>
            </a:r>
          </a:p>
        </p:txBody>
      </p:sp>
      <p:pic>
        <p:nvPicPr>
          <p:cNvPr id="20" name="Graphic 19" descr="Lecture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58500" y="3834300"/>
            <a:ext cx="1575900" cy="1575900"/>
          </a:xfrm>
          <a:prstGeom prst="rect">
            <a:avLst/>
          </a:prstGeom>
        </p:spPr>
      </p:pic>
      <p:cxnSp>
        <p:nvCxnSpPr>
          <p:cNvPr id="22" name="Straight Connector 21"/>
          <p:cNvCxnSpPr/>
          <p:nvPr/>
        </p:nvCxnSpPr>
        <p:spPr>
          <a:xfrm>
            <a:off x="4526280" y="1737361"/>
            <a:ext cx="0" cy="4587239"/>
          </a:xfrm>
          <a:prstGeom prst="line">
            <a:avLst/>
          </a:prstGeom>
        </p:spPr>
        <p:style>
          <a:lnRef idx="1">
            <a:schemeClr val="dk1"/>
          </a:lnRef>
          <a:fillRef idx="0">
            <a:schemeClr val="dk1"/>
          </a:fillRef>
          <a:effectRef idx="0">
            <a:schemeClr val="dk1"/>
          </a:effectRef>
          <a:fontRef idx="minor">
            <a:schemeClr val="tx1"/>
          </a:fontRef>
        </p:style>
      </p:cxnSp>
      <p:pic>
        <p:nvPicPr>
          <p:cNvPr id="21" name="Picture 20"/>
          <p:cNvPicPr>
            <a:picLocks noChangeAspect="1"/>
          </p:cNvPicPr>
          <p:nvPr/>
        </p:nvPicPr>
        <p:blipFill>
          <a:blip r:embed="rId12" cstate="print">
            <a:extLst>
              <a:ext uri="{BEBA8EAE-BF5A-486C-A8C5-ECC9F3942E4B}">
                <a14:imgProps xmlns:a14="http://schemas.microsoft.com/office/drawing/2010/main">
                  <a14:imgLayer r:embed="rId13">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49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Britannic Bold" panose="020B0903060703020204" pitchFamily="34" charset="0"/>
                <a:cs typeface="Arial" panose="020B0604020202020204" pitchFamily="34" charset="0"/>
              </a:rPr>
              <a:t>Motivational Interviewing</a:t>
            </a:r>
            <a:endParaRPr lang="en-US" dirty="0"/>
          </a:p>
        </p:txBody>
      </p:sp>
      <p:pic>
        <p:nvPicPr>
          <p:cNvPr id="11" name="Content Placeholder 10" descr="Gavel"/>
          <p:cNvPicPr>
            <a:picLocks noGrp="1" noChangeAspect="1"/>
          </p:cNvPicPr>
          <p:nvPr>
            <p:ph sz="quarter" idx="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6909" y="3810000"/>
            <a:ext cx="1251691" cy="1251691"/>
          </a:xfrm>
        </p:spPr>
      </p:pic>
      <p:sp>
        <p:nvSpPr>
          <p:cNvPr id="7" name="Text Placeholder 2"/>
          <p:cNvSpPr>
            <a:spLocks noGrp="1"/>
          </p:cNvSpPr>
          <p:nvPr>
            <p:ph type="body" idx="1"/>
          </p:nvPr>
        </p:nvSpPr>
        <p:spPr>
          <a:xfrm>
            <a:off x="822960" y="1846052"/>
            <a:ext cx="3703320" cy="1735348"/>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AUTONOMY</a:t>
            </a:r>
          </a:p>
          <a:p>
            <a:pPr algn="ctr"/>
            <a:r>
              <a:rPr lang="en-US" dirty="0">
                <a:solidFill>
                  <a:schemeClr val="tx1"/>
                </a:solidFill>
                <a:latin typeface="Arial" panose="020B0604020202020204" pitchFamily="34" charset="0"/>
                <a:cs typeface="Arial" panose="020B0604020202020204" pitchFamily="34" charset="0"/>
              </a:rPr>
              <a:t>vs. </a:t>
            </a:r>
          </a:p>
          <a:p>
            <a:pPr algn="ctr"/>
            <a:r>
              <a:rPr lang="en-US" dirty="0">
                <a:solidFill>
                  <a:schemeClr val="tx1"/>
                </a:solidFill>
                <a:latin typeface="Arial" panose="020B0604020202020204" pitchFamily="34" charset="0"/>
                <a:cs typeface="Arial" panose="020B0604020202020204" pitchFamily="34" charset="0"/>
              </a:rPr>
              <a:t>AUTHORITY</a:t>
            </a:r>
          </a:p>
        </p:txBody>
      </p:sp>
      <p:sp>
        <p:nvSpPr>
          <p:cNvPr id="8" name="Text Placeholder 2"/>
          <p:cNvSpPr txBox="1">
            <a:spLocks/>
          </p:cNvSpPr>
          <p:nvPr/>
        </p:nvSpPr>
        <p:spPr>
          <a:xfrm>
            <a:off x="4664577" y="1861974"/>
            <a:ext cx="3703320" cy="173534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r>
              <a:rPr lang="en-US" b="1" dirty="0">
                <a:solidFill>
                  <a:schemeClr val="tx1"/>
                </a:solidFill>
                <a:latin typeface="Arial" panose="020B0604020202020204" pitchFamily="34" charset="0"/>
                <a:cs typeface="Arial" panose="020B0604020202020204" pitchFamily="34" charset="0"/>
              </a:rPr>
              <a:t>acceptance</a:t>
            </a:r>
          </a:p>
          <a:p>
            <a:pPr algn="ctr"/>
            <a:r>
              <a:rPr lang="en-US" u="sng" dirty="0">
                <a:solidFill>
                  <a:schemeClr val="tx1"/>
                </a:solidFill>
                <a:latin typeface="Arial" panose="020B0604020202020204" pitchFamily="34" charset="0"/>
                <a:cs typeface="Arial" panose="020B0604020202020204" pitchFamily="34" charset="0"/>
              </a:rPr>
              <a:t>AND</a:t>
            </a:r>
            <a:r>
              <a:rPr lang="en-US" dirty="0">
                <a:solidFill>
                  <a:schemeClr val="tx1"/>
                </a:solidFill>
                <a:latin typeface="Arial" panose="020B0604020202020204" pitchFamily="34" charset="0"/>
                <a:cs typeface="Arial" panose="020B0604020202020204" pitchFamily="34" charset="0"/>
              </a:rPr>
              <a:t> </a:t>
            </a:r>
          </a:p>
          <a:p>
            <a:pPr algn="ctr"/>
            <a:r>
              <a:rPr lang="en-US" dirty="0">
                <a:solidFill>
                  <a:schemeClr val="tx1"/>
                </a:solidFill>
                <a:latin typeface="Arial" panose="020B0604020202020204" pitchFamily="34" charset="0"/>
                <a:cs typeface="Arial" panose="020B0604020202020204" pitchFamily="34" charset="0"/>
              </a:rPr>
              <a:t>COMPASSION</a:t>
            </a:r>
          </a:p>
        </p:txBody>
      </p:sp>
      <p:pic>
        <p:nvPicPr>
          <p:cNvPr id="9" name="autonomy icon"/>
          <p:cNvPicPr>
            <a:picLocks noGrp="1" noChangeAspect="1"/>
          </p:cNvPicPr>
          <p:nvPr>
            <p:ph sz="half" idx="2"/>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2980" y="3690091"/>
            <a:ext cx="1371600" cy="1371600"/>
          </a:xfrm>
          <a:prstGeom prst="rect">
            <a:avLst/>
          </a:prstGeom>
        </p:spPr>
      </p:pic>
      <p:sp>
        <p:nvSpPr>
          <p:cNvPr id="10" name="TextBox 9"/>
          <p:cNvSpPr txBox="1"/>
          <p:nvPr/>
        </p:nvSpPr>
        <p:spPr>
          <a:xfrm>
            <a:off x="2300676" y="4191225"/>
            <a:ext cx="478272" cy="369332"/>
          </a:xfrm>
          <a:prstGeom prst="rect">
            <a:avLst/>
          </a:prstGeom>
          <a:noFill/>
        </p:spPr>
        <p:txBody>
          <a:bodyPr wrap="none" rtlCol="0">
            <a:spAutoFit/>
          </a:bodyPr>
          <a:lstStyle/>
          <a:p>
            <a:r>
              <a:rPr lang="en-US" dirty="0"/>
              <a:t>VS.</a:t>
            </a:r>
          </a:p>
        </p:txBody>
      </p:sp>
      <p:pic>
        <p:nvPicPr>
          <p:cNvPr id="12" name="acc and comp ic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3609832"/>
            <a:ext cx="1451859" cy="1451859"/>
          </a:xfrm>
          <a:prstGeom prst="rect">
            <a:avLst/>
          </a:prstGeom>
        </p:spPr>
      </p:pic>
      <p:cxnSp>
        <p:nvCxnSpPr>
          <p:cNvPr id="13" name="Straight Connector 12"/>
          <p:cNvCxnSpPr/>
          <p:nvPr/>
        </p:nvCxnSpPr>
        <p:spPr>
          <a:xfrm>
            <a:off x="4526280" y="1737361"/>
            <a:ext cx="0" cy="4587239"/>
          </a:xfrm>
          <a:prstGeom prst="line">
            <a:avLst/>
          </a:prstGeom>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27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074920"/>
            <a:ext cx="7585234" cy="1097280"/>
          </a:xfrm>
        </p:spPr>
        <p:txBody>
          <a:bodyPr>
            <a:noAutofit/>
          </a:bodyPr>
          <a:lstStyle/>
          <a:p>
            <a:pPr algn="ctr"/>
            <a:r>
              <a:rPr lang="en-US" sz="4800" dirty="0">
                <a:solidFill>
                  <a:schemeClr val="bg1"/>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Motivational Interviewing</a:t>
            </a:r>
            <a:endParaRPr lang="en-US" sz="4800"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4"/>
          <p:cNvGraphicFramePr>
            <a:graphicFrameLocks noGrp="1"/>
          </p:cNvGraphicFramePr>
          <p:nvPr>
            <p:ph type="pic" idx="1"/>
            <p:extLst/>
          </p:nvPr>
        </p:nvGraphicFramePr>
        <p:xfrm>
          <a:off x="0" y="0"/>
          <a:ext cx="9144000" cy="4914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collab icon" descr="Handshake"/>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14800" y="1066800"/>
            <a:ext cx="914400" cy="914400"/>
          </a:xfrm>
          <a:prstGeom prst="rect">
            <a:avLst/>
          </a:prstGeom>
        </p:spPr>
      </p:pic>
      <p:pic>
        <p:nvPicPr>
          <p:cNvPr id="9" name="autonomy icon"/>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83182" y="2590800"/>
            <a:ext cx="680244" cy="680244"/>
          </a:xfrm>
          <a:prstGeom prst="rect">
            <a:avLst/>
          </a:prstGeom>
        </p:spPr>
      </p:pic>
      <p:pic>
        <p:nvPicPr>
          <p:cNvPr id="10" name="evoc icon"/>
          <p:cNvPicPr>
            <a:picLocks noChangeAspect="1"/>
          </p:cNvPicPr>
          <p:nvPr/>
        </p:nvPicPr>
        <p:blipFill>
          <a:blip r:embed="rId14" cstate="print">
            <a:extLst>
              <a:ext uri="{BEBA8EAE-BF5A-486C-A8C5-ECC9F3942E4B}">
                <a14:imgProps xmlns:a14="http://schemas.microsoft.com/office/drawing/2010/main">
                  <a14:imgLayer r:embed="rId15">
                    <a14:imgEffect>
                      <a14:backgroundRemoval t="0" b="100000" l="0" r="100000">
                        <a14:foregroundMark x1="47592" y1="97556" x2="47592" y2="97556"/>
                        <a14:foregroundMark x1="45751" y1="94444" x2="45751" y2="94444"/>
                        <a14:foregroundMark x1="36969" y1="91667" x2="36969" y2="91667"/>
                        <a14:foregroundMark x1="42918" y1="84778" x2="42918" y2="84778"/>
                        <a14:foregroundMark x1="55666" y1="80000" x2="55666" y2="80000"/>
                        <a14:foregroundMark x1="51133" y1="49444" x2="51133" y2="49444"/>
                        <a14:foregroundMark x1="53258" y1="45889" x2="53258" y2="45889"/>
                        <a14:foregroundMark x1="81586" y1="62778" x2="81586" y2="62778"/>
                        <a14:foregroundMark x1="87960" y1="49778" x2="87960" y2="49778"/>
                        <a14:foregroundMark x1="90793" y1="34222" x2="90793" y2="35000"/>
                        <a14:foregroundMark x1="83994" y1="21667" x2="83994" y2="21667"/>
                        <a14:foregroundMark x1="70963" y1="12000" x2="70963" y2="12000"/>
                        <a14:foregroundMark x1="50708" y1="7778" x2="50708" y2="7778"/>
                        <a14:foregroundMark x1="29462" y1="12000" x2="29462" y2="12000"/>
                        <a14:foregroundMark x1="17422" y1="21444" x2="17422" y2="21444"/>
                        <a14:foregroundMark x1="9348" y1="34444" x2="9348" y2="34444"/>
                        <a14:foregroundMark x1="12748" y1="48667" x2="12748" y2="48667"/>
                        <a14:foregroundMark x1="20680" y1="62222" x2="20680" y2="62222"/>
                        <a14:backgroundMark x1="53399" y1="46000" x2="53399" y2="46000"/>
                      </a14:backgroundRemoval>
                    </a14:imgEffect>
                  </a14:imgLayer>
                </a14:imgProps>
              </a:ext>
              <a:ext uri="{28A0092B-C50C-407E-A947-70E740481C1C}">
                <a14:useLocalDpi xmlns:a14="http://schemas.microsoft.com/office/drawing/2010/main" val="0"/>
              </a:ext>
            </a:extLst>
          </a:blip>
          <a:stretch>
            <a:fillRect/>
          </a:stretch>
        </p:blipFill>
        <p:spPr>
          <a:xfrm>
            <a:off x="4343400" y="3996508"/>
            <a:ext cx="518435" cy="660895"/>
          </a:xfrm>
          <a:prstGeom prst="rect">
            <a:avLst/>
          </a:prstGeom>
        </p:spPr>
      </p:pic>
      <p:pic>
        <p:nvPicPr>
          <p:cNvPr id="11" name="acc and comp icon"/>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07521" y="2895600"/>
            <a:ext cx="457200" cy="457200"/>
          </a:xfrm>
          <a:prstGeom prst="rect">
            <a:avLst/>
          </a:prstGeom>
        </p:spPr>
      </p:pic>
    </p:spTree>
    <p:extLst>
      <p:ext uri="{BB962C8B-B14F-4D97-AF65-F5344CB8AC3E}">
        <p14:creationId xmlns:p14="http://schemas.microsoft.com/office/powerpoint/2010/main" val="3822065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1842"/>
            <a:ext cx="3124200" cy="1584158"/>
          </a:xfrm>
        </p:spPr>
        <p:txBody>
          <a:bodyPr>
            <a:normAutofit/>
          </a:bodyPr>
          <a:lstStyle/>
          <a:p>
            <a:pPr algn="ctr"/>
            <a:r>
              <a:rPr lang="en-US" sz="4600" dirty="0">
                <a:solidFill>
                  <a:schemeClr val="bg1"/>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General Techniques</a:t>
            </a:r>
          </a:p>
        </p:txBody>
      </p:sp>
      <p:graphicFrame>
        <p:nvGraphicFramePr>
          <p:cNvPr id="4" name="Diagram 3"/>
          <p:cNvGraphicFramePr/>
          <p:nvPr>
            <p:extLst>
              <p:ext uri="{D42A27DB-BD31-4B8C-83A1-F6EECF244321}">
                <p14:modId xmlns:p14="http://schemas.microsoft.com/office/powerpoint/2010/main" val="563180103"/>
              </p:ext>
            </p:extLst>
          </p:nvPr>
        </p:nvGraphicFramePr>
        <p:xfrm>
          <a:off x="1219200" y="0"/>
          <a:ext cx="10210800" cy="6832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oup 15"/>
          <p:cNvGrpSpPr/>
          <p:nvPr/>
        </p:nvGrpSpPr>
        <p:grpSpPr>
          <a:xfrm>
            <a:off x="141288" y="2514600"/>
            <a:ext cx="2830512" cy="1524000"/>
            <a:chOff x="6603658" y="0"/>
            <a:chExt cx="2536825" cy="1249362"/>
          </a:xfrm>
        </p:grpSpPr>
        <p:sp>
          <p:nvSpPr>
            <p:cNvPr id="17" name="Rectangle 16"/>
            <p:cNvSpPr/>
            <p:nvPr/>
          </p:nvSpPr>
          <p:spPr>
            <a:xfrm>
              <a:off x="7010400" y="533400"/>
              <a:ext cx="18288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66744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383" y="5486400"/>
            <a:ext cx="7585234" cy="822960"/>
          </a:xfrm>
        </p:spPr>
        <p:txBody>
          <a:bodyPr/>
          <a:lstStyle/>
          <a:p>
            <a:pPr algn="ctr"/>
            <a:r>
              <a:rPr lang="en-US" sz="5400" dirty="0">
                <a:solidFill>
                  <a:schemeClr val="bg1"/>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Facilitate Change Talk</a:t>
            </a:r>
          </a:p>
        </p:txBody>
      </p:sp>
      <p:graphicFrame>
        <p:nvGraphicFramePr>
          <p:cNvPr id="5" name="Picture Placeholder 4"/>
          <p:cNvGraphicFramePr>
            <a:graphicFrameLocks noGrp="1"/>
          </p:cNvGraphicFramePr>
          <p:nvPr>
            <p:ph type="pic" idx="1"/>
            <p:extLst>
              <p:ext uri="{D42A27DB-BD31-4B8C-83A1-F6EECF244321}">
                <p14:modId xmlns:p14="http://schemas.microsoft.com/office/powerpoint/2010/main" val="3491305623"/>
              </p:ext>
            </p:extLst>
          </p:nvPr>
        </p:nvGraphicFramePr>
        <p:xfrm>
          <a:off x="0" y="0"/>
          <a:ext cx="914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6603658" y="0"/>
            <a:ext cx="2536825" cy="1249362"/>
            <a:chOff x="6603658" y="0"/>
            <a:chExt cx="2536825" cy="1249362"/>
          </a:xfrm>
        </p:grpSpPr>
        <p:sp>
          <p:nvSpPr>
            <p:cNvPr id="7" name="Rectangle 6"/>
            <p:cNvSpPr/>
            <p:nvPr/>
          </p:nvSpPr>
          <p:spPr>
            <a:xfrm>
              <a:off x="7010400" y="533400"/>
              <a:ext cx="18288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806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7"/>
          <p:cNvSpPr txBox="1">
            <a:spLocks/>
          </p:cNvSpPr>
          <p:nvPr/>
        </p:nvSpPr>
        <p:spPr>
          <a:xfrm>
            <a:off x="822960" y="2133600"/>
            <a:ext cx="7543800" cy="389466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pPr>
            <a:r>
              <a:rPr lang="en-US" dirty="0">
                <a:solidFill>
                  <a:schemeClr val="tx1"/>
                </a:solidFill>
                <a:latin typeface="Arial" panose="020B0604020202020204" pitchFamily="34" charset="0"/>
                <a:cs typeface="Arial" panose="020B0604020202020204" pitchFamily="34" charset="0"/>
              </a:rPr>
              <a:t>You pick your student up at the door and he is noticeably down. You’re not sure what’s wrong, but as you walk to your regular tutoring area the student keeps his head low and drags his feet. As soon as you arrive at your table your student lays his head down and is disengaged. </a:t>
            </a:r>
          </a:p>
        </p:txBody>
      </p:sp>
      <p:sp>
        <p:nvSpPr>
          <p:cNvPr id="8" name="Title 4"/>
          <p:cNvSpPr txBox="1">
            <a:spLocks/>
          </p:cNvSpPr>
          <p:nvPr/>
        </p:nvSpPr>
        <p:spPr>
          <a:xfrm>
            <a:off x="822960" y="28660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5400">
                <a:solidFill>
                  <a:schemeClr val="tx1"/>
                </a:solidFill>
                <a:latin typeface="Britannic Bold" panose="020B0903060703020204" pitchFamily="34" charset="0"/>
                <a:cs typeface="Arial" panose="020B0604020202020204" pitchFamily="34" charset="0"/>
              </a:rPr>
              <a:t>Try It Out!</a:t>
            </a:r>
            <a:endParaRPr lang="en-US" sz="5400" dirty="0"/>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721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701842"/>
            <a:ext cx="3124200" cy="158415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5400" dirty="0">
                <a:solidFill>
                  <a:schemeClr val="bg1"/>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Traps to Avoid</a:t>
            </a: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7175"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extLst>
              <p:ext uri="{D42A27DB-BD31-4B8C-83A1-F6EECF244321}">
                <p14:modId xmlns:p14="http://schemas.microsoft.com/office/powerpoint/2010/main" val="2417408702"/>
              </p:ext>
            </p:extLst>
          </p:nvPr>
        </p:nvGraphicFramePr>
        <p:xfrm>
          <a:off x="3048000" y="1020762"/>
          <a:ext cx="6096000" cy="56086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02044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dirty="0">
                <a:solidFill>
                  <a:schemeClr val="tx1"/>
                </a:solidFill>
                <a:latin typeface="Britannic Bold" panose="020B0903060703020204" pitchFamily="34" charset="0"/>
                <a:cs typeface="Arial" panose="020B0604020202020204" pitchFamily="34" charset="0"/>
              </a:rPr>
              <a:t>Try It Out!</a:t>
            </a:r>
            <a:endParaRPr lang="en-US" sz="5400" dirty="0"/>
          </a:p>
        </p:txBody>
      </p:sp>
      <p:sp>
        <p:nvSpPr>
          <p:cNvPr id="10" name="Content Placeholder 9"/>
          <p:cNvSpPr>
            <a:spLocks noGrp="1"/>
          </p:cNvSpPr>
          <p:nvPr>
            <p:ph sz="quarter" idx="4"/>
          </p:nvPr>
        </p:nvSpPr>
        <p:spPr>
          <a:xfrm>
            <a:off x="822960" y="2023965"/>
            <a:ext cx="7940040" cy="4156701"/>
          </a:xfrm>
        </p:spPr>
        <p:txBody>
          <a:bodyPr>
            <a:normAutofit/>
          </a:bodyPr>
          <a:lstStyle/>
          <a:p>
            <a:pPr>
              <a:lnSpc>
                <a:spcPct val="160000"/>
              </a:lnSpc>
            </a:pPr>
            <a:r>
              <a:rPr lang="en-US" dirty="0">
                <a:solidFill>
                  <a:schemeClr val="tx1"/>
                </a:solidFill>
                <a:latin typeface="Arial" panose="020B0604020202020204" pitchFamily="34" charset="0"/>
                <a:cs typeface="Arial" panose="020B0604020202020204" pitchFamily="34" charset="0"/>
              </a:rPr>
              <a:t>You pick up your student and she talks all the way to your usual tutoring location. Since you tutor in the hall, you are already aware that she will be very distracted today. She jumps out of her chair every time someone she recognizes walks by to wave. She continues talking about anything that crosses her mind. </a:t>
            </a:r>
          </a:p>
        </p:txBody>
      </p:sp>
      <p:pic>
        <p:nvPicPr>
          <p:cNvPr id="20" name="Picture 19"/>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385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8800" dirty="0">
                <a:solidFill>
                  <a:schemeClr val="tx1"/>
                </a:solidFill>
                <a:latin typeface="Britannic Bold" panose="020B0903060703020204" pitchFamily="34" charset="0"/>
                <a:cs typeface="Arial" panose="020B0604020202020204" pitchFamily="34" charset="0"/>
              </a:rPr>
              <a:t>Questions?</a:t>
            </a: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40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787640" cy="1450757"/>
          </a:xfrm>
        </p:spPr>
        <p:txBody>
          <a:bodyPr>
            <a:noAutofit/>
          </a:bodyPr>
          <a:lstStyle/>
          <a:p>
            <a:r>
              <a:rPr lang="en-US" sz="5700" dirty="0">
                <a:solidFill>
                  <a:schemeClr val="tx1"/>
                </a:solidFill>
                <a:latin typeface="Britannic Bold" panose="020B0903060703020204" pitchFamily="34" charset="0"/>
                <a:cs typeface="Arial" panose="020B0604020202020204" pitchFamily="34" charset="0"/>
              </a:rPr>
              <a:t>Understanding Poverty</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6666" b="6668"/>
          <a:stretch/>
        </p:blipFill>
        <p:spPr>
          <a:xfrm>
            <a:off x="1143000" y="2667000"/>
            <a:ext cx="2648244" cy="2295144"/>
          </a:xfrm>
          <a:prstGeom prst="rect">
            <a:avLst/>
          </a:prstGeom>
          <a:ln w="38100">
            <a:solidFill>
              <a:srgbClr val="E43D2B"/>
            </a:solidFill>
          </a:ln>
        </p:spPr>
      </p:pic>
      <p:sp>
        <p:nvSpPr>
          <p:cNvPr id="9" name="Content Placeholder 2"/>
          <p:cNvSpPr txBox="1">
            <a:spLocks/>
          </p:cNvSpPr>
          <p:nvPr/>
        </p:nvSpPr>
        <p:spPr>
          <a:xfrm>
            <a:off x="4343400" y="2023965"/>
            <a:ext cx="3977640" cy="4148235"/>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34340" indent="-342900">
              <a:lnSpc>
                <a:spcPct val="150000"/>
              </a:lnSpc>
              <a:buFont typeface="Wingdings" panose="05000000000000000000" pitchFamily="2" charset="2"/>
              <a:buChar char="Ø"/>
            </a:pPr>
            <a:r>
              <a:rPr lang="en-US" sz="3200" dirty="0">
                <a:solidFill>
                  <a:schemeClr val="tx1"/>
                </a:solidFill>
                <a:latin typeface="Arial" panose="020B0604020202020204" pitchFamily="34" charset="0"/>
                <a:cs typeface="Arial" panose="020B0604020202020204" pitchFamily="34" charset="0"/>
              </a:rPr>
              <a:t>Overview of Poverty: Types, How is it Measured?</a:t>
            </a:r>
          </a:p>
          <a:p>
            <a:pPr marL="434340" indent="-342900">
              <a:lnSpc>
                <a:spcPct val="150000"/>
              </a:lnSpc>
              <a:buFont typeface="Wingdings" panose="05000000000000000000" pitchFamily="2" charset="2"/>
              <a:buChar char="Ø"/>
            </a:pPr>
            <a:r>
              <a:rPr lang="en-US" sz="3200" dirty="0">
                <a:solidFill>
                  <a:schemeClr val="tx1"/>
                </a:solidFill>
                <a:latin typeface="Arial" panose="020B0604020202020204" pitchFamily="34" charset="0"/>
                <a:cs typeface="Arial" panose="020B0604020202020204" pitchFamily="34" charset="0"/>
              </a:rPr>
              <a:t>Children and Central Arkansas Statistics</a:t>
            </a:r>
          </a:p>
          <a:p>
            <a:pPr marL="434340" indent="-342900">
              <a:lnSpc>
                <a:spcPct val="150000"/>
              </a:lnSpc>
              <a:buFont typeface="Wingdings" panose="05000000000000000000" pitchFamily="2" charset="2"/>
              <a:buChar char="Ø"/>
            </a:pPr>
            <a:r>
              <a:rPr lang="en-US" sz="3200" dirty="0">
                <a:solidFill>
                  <a:schemeClr val="tx1"/>
                </a:solidFill>
                <a:latin typeface="Arial" panose="020B0604020202020204" pitchFamily="34" charset="0"/>
                <a:cs typeface="Arial" panose="020B0604020202020204" pitchFamily="34" charset="0"/>
              </a:rPr>
              <a:t>How do we meet them where they are?</a:t>
            </a:r>
          </a:p>
        </p:txBody>
      </p:sp>
    </p:spTree>
    <p:extLst>
      <p:ext uri="{BB962C8B-B14F-4D97-AF65-F5344CB8AC3E}">
        <p14:creationId xmlns:p14="http://schemas.microsoft.com/office/powerpoint/2010/main" val="3986915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tx1"/>
                </a:solidFill>
              </a:rPr>
              <a:t>We’re Social. Connect With Us</a:t>
            </a:r>
            <a:br>
              <a:rPr lang="en-US" sz="4400" b="1" dirty="0">
                <a:solidFill>
                  <a:schemeClr val="tx1"/>
                </a:solidFill>
              </a:rPr>
            </a:br>
            <a:r>
              <a:rPr lang="en-US" sz="4400" b="1" dirty="0">
                <a:solidFill>
                  <a:schemeClr val="tx1"/>
                </a:solidFill>
              </a:rPr>
              <a:t>And SHARE!</a:t>
            </a:r>
          </a:p>
        </p:txBody>
      </p:sp>
      <p:sp>
        <p:nvSpPr>
          <p:cNvPr id="3" name="Content Placeholder 2"/>
          <p:cNvSpPr>
            <a:spLocks noGrp="1"/>
          </p:cNvSpPr>
          <p:nvPr>
            <p:ph idx="1"/>
          </p:nvPr>
        </p:nvSpPr>
        <p:spPr>
          <a:xfrm>
            <a:off x="822959" y="1845734"/>
            <a:ext cx="7543801" cy="4402666"/>
          </a:xfrm>
        </p:spPr>
        <p:txBody>
          <a:bodyPr>
            <a:normAutofit fontScale="92500" lnSpcReduction="10000"/>
          </a:bodyPr>
          <a:lstStyle/>
          <a:p>
            <a:pPr marL="0" indent="0" algn="ctr">
              <a:buNone/>
            </a:pPr>
            <a:endParaRPr lang="en-US" sz="4800" dirty="0"/>
          </a:p>
          <a:p>
            <a:pPr marL="0" indent="0" algn="ctr">
              <a:buNone/>
            </a:pPr>
            <a:endParaRPr lang="en-US" sz="4800" dirty="0"/>
          </a:p>
          <a:p>
            <a:pPr marL="0" indent="0" algn="ctr">
              <a:buNone/>
            </a:pPr>
            <a:r>
              <a:rPr lang="en-US" sz="4800" dirty="0">
                <a:solidFill>
                  <a:schemeClr val="tx1"/>
                </a:solidFill>
              </a:rPr>
              <a:t>@</a:t>
            </a:r>
            <a:r>
              <a:rPr lang="en-US" sz="4800" dirty="0" err="1">
                <a:solidFill>
                  <a:schemeClr val="tx1"/>
                </a:solidFill>
              </a:rPr>
              <a:t>ARKidsRead</a:t>
            </a:r>
            <a:endParaRPr lang="en-US" sz="4800" dirty="0">
              <a:solidFill>
                <a:schemeClr val="tx1"/>
              </a:solidFill>
            </a:endParaRPr>
          </a:p>
          <a:p>
            <a:pPr marL="0" indent="0" algn="ctr">
              <a:buNone/>
            </a:pPr>
            <a:endParaRPr lang="en-US" sz="4800" dirty="0">
              <a:solidFill>
                <a:schemeClr val="tx1"/>
              </a:solidFill>
            </a:endParaRPr>
          </a:p>
          <a:p>
            <a:pPr marL="0" indent="0" algn="ctr">
              <a:buNone/>
            </a:pPr>
            <a:endParaRPr lang="en-US" sz="4800" dirty="0">
              <a:solidFill>
                <a:schemeClr val="tx1"/>
              </a:solidFill>
            </a:endParaRPr>
          </a:p>
          <a:p>
            <a:pPr marL="0" indent="0" algn="ctr">
              <a:buNone/>
            </a:pPr>
            <a:r>
              <a:rPr lang="en-US" sz="4800" dirty="0">
                <a:solidFill>
                  <a:schemeClr val="tx1"/>
                </a:solidFill>
              </a:rPr>
              <a:t>#</a:t>
            </a:r>
            <a:r>
              <a:rPr lang="en-US" sz="4800" dirty="0" err="1">
                <a:solidFill>
                  <a:schemeClr val="tx1"/>
                </a:solidFill>
              </a:rPr>
              <a:t>ARKidsRead</a:t>
            </a:r>
            <a:endParaRPr lang="en-US" sz="4800" dirty="0">
              <a:solidFill>
                <a:schemeClr val="tx1"/>
              </a:solidFill>
            </a:endParaRPr>
          </a:p>
          <a:p>
            <a:pPr marL="0" indent="0" algn="ctr">
              <a:buNone/>
            </a:pPr>
            <a:endParaRPr lang="en-US" sz="48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3809" y="4163769"/>
            <a:ext cx="709890" cy="70989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3000" y="4118693"/>
            <a:ext cx="789166" cy="78916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9531" y="4158233"/>
            <a:ext cx="728663" cy="728663"/>
          </a:xfrm>
          <a:prstGeom prst="rect">
            <a:avLst/>
          </a:prstGeom>
        </p:spPr>
      </p:pic>
      <p:pic>
        <p:nvPicPr>
          <p:cNvPr id="10" name="Picture 9"/>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3326446" y="1894862"/>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39837" y="4142139"/>
            <a:ext cx="731520" cy="731520"/>
          </a:xfrm>
          <a:prstGeom prst="rect">
            <a:avLst/>
          </a:prstGeom>
        </p:spPr>
      </p:pic>
      <p:pic>
        <p:nvPicPr>
          <p:cNvPr id="7" name="02 Brand Ne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133699" y="5638800"/>
            <a:ext cx="609600" cy="609600"/>
          </a:xfrm>
          <a:prstGeom prst="rect">
            <a:avLst/>
          </a:prstGeom>
        </p:spPr>
      </p:pic>
    </p:spTree>
    <p:extLst>
      <p:ext uri="{BB962C8B-B14F-4D97-AF65-F5344CB8AC3E}">
        <p14:creationId xmlns:p14="http://schemas.microsoft.com/office/powerpoint/2010/main" val="3903893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995" fill="hold"/>
                                        <p:tgtEl>
                                          <p:spTgt spid="7"/>
                                        </p:tgtEl>
                                      </p:cBhvr>
                                    </p:cmd>
                                  </p:childTnLst>
                                </p:cTn>
                              </p:par>
                            </p:childTnLst>
                          </p:cTn>
                        </p:par>
                      </p:childTnLst>
                    </p:cTn>
                  </p:par>
                </p:childTnLst>
              </p:cTn>
              <p:nextCondLst>
                <p:cond evt="onClick" delay="0">
                  <p:tgtEl>
                    <p:spTgt spid="7"/>
                  </p:tgtEl>
                </p:cond>
              </p:nextCondLst>
            </p:seq>
            <p:audio>
              <p:cMediaNode vol="80000">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711440" cy="1450757"/>
          </a:xfrm>
        </p:spPr>
        <p:txBody>
          <a:bodyPr>
            <a:noAutofit/>
          </a:bodyPr>
          <a:lstStyle/>
          <a:p>
            <a:pPr>
              <a:lnSpc>
                <a:spcPct val="160000"/>
              </a:lnSpc>
            </a:pPr>
            <a:r>
              <a:rPr lang="en-US" sz="6000" dirty="0">
                <a:solidFill>
                  <a:schemeClr val="tx1"/>
                </a:solidFill>
                <a:latin typeface="Britannic Bold" panose="020B0903060703020204" pitchFamily="34" charset="0"/>
                <a:cs typeface="Arial" panose="020B0604020202020204" pitchFamily="34" charset="0"/>
              </a:rPr>
              <a:t>Guiding Thoughts</a:t>
            </a:r>
          </a:p>
        </p:txBody>
      </p:sp>
      <p:sp>
        <p:nvSpPr>
          <p:cNvPr id="3" name="Content Placeholder 2"/>
          <p:cNvSpPr>
            <a:spLocks noGrp="1"/>
          </p:cNvSpPr>
          <p:nvPr>
            <p:ph idx="1"/>
          </p:nvPr>
        </p:nvSpPr>
        <p:spPr>
          <a:xfrm>
            <a:off x="822959" y="1845734"/>
            <a:ext cx="7543801" cy="4478866"/>
          </a:xfrm>
        </p:spPr>
        <p:txBody>
          <a:bodyPr>
            <a:noAutofit/>
          </a:bodyPr>
          <a:lstStyle/>
          <a:p>
            <a:pPr marL="434340" indent="-342900">
              <a:lnSpc>
                <a:spcPct val="150000"/>
              </a:lnSpc>
              <a:buSzPct val="15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Poverty occurs among people of all ethnic backgrounds and in all countries.</a:t>
            </a:r>
          </a:p>
          <a:p>
            <a:pPr marL="434340" indent="-342900">
              <a:lnSpc>
                <a:spcPct val="150000"/>
              </a:lnSpc>
              <a:buSzPct val="15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Economic class is a continuous line, not a clear cut distinction.</a:t>
            </a:r>
          </a:p>
          <a:p>
            <a:pPr marL="434340" indent="-342900">
              <a:lnSpc>
                <a:spcPct val="150000"/>
              </a:lnSpc>
              <a:buSzPct val="15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Generational poverty and situational poverty are different.</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tx1"/>
                </a:solidFill>
                <a:latin typeface="Britannic Bold" panose="020B0903060703020204" pitchFamily="34" charset="0"/>
                <a:cs typeface="Arial" panose="020B0604020202020204" pitchFamily="34" charset="0"/>
              </a:rPr>
              <a:t>Poverty In America</a:t>
            </a:r>
          </a:p>
        </p:txBody>
      </p:sp>
      <p:pic>
        <p:nvPicPr>
          <p:cNvPr id="4" name="M6QSI_Ze9hE">
            <a:hlinkClick r:id="" action="ppaction://media"/>
          </p:cNvPr>
          <p:cNvPicPr>
            <a:picLocks noGrp="1" noRot="1" noChangeAspect="1"/>
          </p:cNvPicPr>
          <p:nvPr>
            <p:ph idx="1"/>
            <a:videoFile r:link="rId1"/>
          </p:nvPr>
        </p:nvPicPr>
        <p:blipFill>
          <a:blip r:embed="rId4"/>
          <a:stretch>
            <a:fillRect/>
          </a:stretch>
        </p:blipFill>
        <p:spPr>
          <a:xfrm>
            <a:off x="1752600" y="2023965"/>
            <a:ext cx="5638800" cy="4234016"/>
          </a:xfrm>
          <a:prstGeom prst="rect">
            <a:avLst/>
          </a:prstGeom>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985324" y="6477000"/>
            <a:ext cx="3155159" cy="369332"/>
          </a:xfrm>
          <a:prstGeom prst="rect">
            <a:avLst/>
          </a:prstGeom>
          <a:noFill/>
        </p:spPr>
        <p:txBody>
          <a:bodyPr wrap="none" rtlCol="0">
            <a:spAutoFit/>
          </a:bodyPr>
          <a:lstStyle/>
          <a:p>
            <a:r>
              <a:rPr lang="en-US" dirty="0">
                <a:hlinkClick r:id="rId7"/>
              </a:rPr>
              <a:t>https://youtu.be/M6QSI_Ze9hE</a:t>
            </a:r>
            <a:endParaRPr lang="en-US" dirty="0"/>
          </a:p>
        </p:txBody>
      </p:sp>
    </p:spTree>
    <p:extLst>
      <p:ext uri="{BB962C8B-B14F-4D97-AF65-F5344CB8AC3E}">
        <p14:creationId xmlns:p14="http://schemas.microsoft.com/office/powerpoint/2010/main" val="38175420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solidFill>
                  <a:schemeClr val="tx1"/>
                </a:solidFill>
                <a:latin typeface="Britannic Bold" panose="020B0903060703020204" pitchFamily="34" charset="0"/>
                <a:cs typeface="Arial" panose="020B0604020202020204" pitchFamily="34" charset="0"/>
              </a:rPr>
              <a:t>Federal Poverty Threshold</a:t>
            </a:r>
          </a:p>
        </p:txBody>
      </p:sp>
      <p:pic>
        <p:nvPicPr>
          <p:cNvPr id="11" name="Logo"/>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Man and Woman"/>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2667000"/>
            <a:ext cx="1371600" cy="1371600"/>
          </a:xfrm>
          <a:prstGeom prst="rect">
            <a:avLst/>
          </a:prstGeom>
        </p:spPr>
      </p:pic>
      <p:pic>
        <p:nvPicPr>
          <p:cNvPr id="7" name="Graphic 6" descr="Parent and Child"/>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95400" y="2692400"/>
            <a:ext cx="1371600" cy="1371600"/>
          </a:xfrm>
          <a:prstGeom prst="rect">
            <a:avLst/>
          </a:prstGeom>
        </p:spPr>
      </p:pic>
      <p:pic>
        <p:nvPicPr>
          <p:cNvPr id="4" name="Content Placeholder 3" descr="Family with girl"/>
          <p:cNvPicPr>
            <a:picLocks noGrp="1" noChangeAspect="1"/>
          </p:cNvPicPr>
          <p:nvPr>
            <p:ph idx="1"/>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90800" y="2692400"/>
            <a:ext cx="1371600" cy="1371600"/>
          </a:xfrm>
        </p:spPr>
      </p:pic>
      <p:grpSp>
        <p:nvGrpSpPr>
          <p:cNvPr id="15" name="Group 14"/>
          <p:cNvGrpSpPr/>
          <p:nvPr/>
        </p:nvGrpSpPr>
        <p:grpSpPr>
          <a:xfrm>
            <a:off x="4082796" y="2692400"/>
            <a:ext cx="1474470" cy="1371600"/>
            <a:chOff x="5394960" y="2209800"/>
            <a:chExt cx="1474470" cy="1371600"/>
          </a:xfrm>
        </p:grpSpPr>
        <p:pic>
          <p:nvPicPr>
            <p:cNvPr id="9" name="Graphic 8" descr="Parent and Child"/>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97830" y="2209800"/>
              <a:ext cx="1371600" cy="1371600"/>
            </a:xfrm>
            <a:prstGeom prst="rect">
              <a:avLst/>
            </a:prstGeom>
          </p:spPr>
        </p:pic>
        <p:pic>
          <p:nvPicPr>
            <p:cNvPr id="10" name="Graphic 9" descr="Baby Crawling"/>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5394960" y="3032760"/>
              <a:ext cx="548640" cy="548640"/>
            </a:xfrm>
            <a:prstGeom prst="rect">
              <a:avLst/>
            </a:prstGeom>
          </p:spPr>
        </p:pic>
      </p:grpSp>
      <p:pic>
        <p:nvPicPr>
          <p:cNvPr id="5" name="Graphic 4" descr="Family with two children"/>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86400" y="2463800"/>
            <a:ext cx="1828800" cy="1828800"/>
          </a:xfrm>
          <a:prstGeom prst="rect">
            <a:avLst/>
          </a:prstGeom>
        </p:spPr>
      </p:pic>
      <p:grpSp>
        <p:nvGrpSpPr>
          <p:cNvPr id="16" name="Group 15"/>
          <p:cNvGrpSpPr/>
          <p:nvPr/>
        </p:nvGrpSpPr>
        <p:grpSpPr>
          <a:xfrm>
            <a:off x="7440930" y="2692400"/>
            <a:ext cx="1779270" cy="1371600"/>
            <a:chOff x="6389370" y="3403600"/>
            <a:chExt cx="1779270" cy="1371600"/>
          </a:xfrm>
        </p:grpSpPr>
        <p:pic>
          <p:nvPicPr>
            <p:cNvPr id="12" name="Graphic 11" descr="Walk"/>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37120" y="3992880"/>
              <a:ext cx="731520" cy="731520"/>
            </a:xfrm>
            <a:prstGeom prst="rect">
              <a:avLst/>
            </a:prstGeom>
          </p:spPr>
        </p:pic>
        <p:pic>
          <p:nvPicPr>
            <p:cNvPr id="13" name="Graphic 12" descr="Parent and Child"/>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92240" y="3403600"/>
              <a:ext cx="1371600" cy="1371600"/>
            </a:xfrm>
            <a:prstGeom prst="rect">
              <a:avLst/>
            </a:prstGeom>
          </p:spPr>
        </p:pic>
        <p:pic>
          <p:nvPicPr>
            <p:cNvPr id="14" name="Graphic 13" descr="Baby Crawling"/>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6389370" y="4226560"/>
              <a:ext cx="548640" cy="548640"/>
            </a:xfrm>
            <a:prstGeom prst="rect">
              <a:avLst/>
            </a:prstGeom>
          </p:spPr>
        </p:pic>
      </p:grpSp>
      <p:sp>
        <p:nvSpPr>
          <p:cNvPr id="19" name="Arrow: Down 18"/>
          <p:cNvSpPr/>
          <p:nvPr/>
        </p:nvSpPr>
        <p:spPr>
          <a:xfrm>
            <a:off x="358013" y="4013200"/>
            <a:ext cx="685800" cy="939800"/>
          </a:xfrm>
          <a:prstGeom prst="downArrow">
            <a:avLst/>
          </a:prstGeom>
          <a:solidFill>
            <a:srgbClr val="4B8BA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p:cNvSpPr/>
          <p:nvPr/>
        </p:nvSpPr>
        <p:spPr>
          <a:xfrm>
            <a:off x="1664970" y="4018280"/>
            <a:ext cx="685800" cy="1468120"/>
          </a:xfrm>
          <a:prstGeom prst="downArrow">
            <a:avLst/>
          </a:prstGeom>
          <a:solidFill>
            <a:srgbClr val="4B8BA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p:cNvSpPr/>
          <p:nvPr/>
        </p:nvSpPr>
        <p:spPr>
          <a:xfrm>
            <a:off x="2895600" y="4020819"/>
            <a:ext cx="685800" cy="939800"/>
          </a:xfrm>
          <a:prstGeom prst="downArrow">
            <a:avLst/>
          </a:prstGeom>
          <a:solidFill>
            <a:srgbClr val="4B8BA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p:cNvSpPr/>
          <p:nvPr/>
        </p:nvSpPr>
        <p:spPr>
          <a:xfrm>
            <a:off x="4456176" y="4008120"/>
            <a:ext cx="685800" cy="1478280"/>
          </a:xfrm>
          <a:prstGeom prst="downArrow">
            <a:avLst/>
          </a:prstGeom>
          <a:solidFill>
            <a:srgbClr val="4B8BA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p:cNvSpPr/>
          <p:nvPr/>
        </p:nvSpPr>
        <p:spPr>
          <a:xfrm>
            <a:off x="6019800" y="4013200"/>
            <a:ext cx="685800" cy="939800"/>
          </a:xfrm>
          <a:prstGeom prst="downArrow">
            <a:avLst/>
          </a:prstGeom>
          <a:solidFill>
            <a:srgbClr val="4B8BA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p:cNvSpPr/>
          <p:nvPr/>
        </p:nvSpPr>
        <p:spPr>
          <a:xfrm>
            <a:off x="7924800" y="4018280"/>
            <a:ext cx="685800" cy="1468120"/>
          </a:xfrm>
          <a:prstGeom prst="downArrow">
            <a:avLst/>
          </a:prstGeom>
          <a:solidFill>
            <a:srgbClr val="4B8BA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7884" y="4953002"/>
            <a:ext cx="1699387"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$15,871</a:t>
            </a:r>
          </a:p>
        </p:txBody>
      </p:sp>
      <p:sp>
        <p:nvSpPr>
          <p:cNvPr id="26" name="TextBox 25"/>
          <p:cNvSpPr txBox="1"/>
          <p:nvPr/>
        </p:nvSpPr>
        <p:spPr>
          <a:xfrm>
            <a:off x="1131506" y="5562602"/>
            <a:ext cx="1699387"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$16,337</a:t>
            </a:r>
          </a:p>
        </p:txBody>
      </p:sp>
      <p:sp>
        <p:nvSpPr>
          <p:cNvPr id="27" name="TextBox 26"/>
          <p:cNvSpPr txBox="1"/>
          <p:nvPr/>
        </p:nvSpPr>
        <p:spPr>
          <a:xfrm>
            <a:off x="2426906" y="4953001"/>
            <a:ext cx="1699387"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$19,078</a:t>
            </a:r>
          </a:p>
        </p:txBody>
      </p:sp>
      <p:sp>
        <p:nvSpPr>
          <p:cNvPr id="28" name="TextBox 27"/>
          <p:cNvSpPr txBox="1"/>
          <p:nvPr/>
        </p:nvSpPr>
        <p:spPr>
          <a:xfrm>
            <a:off x="4021772" y="5562601"/>
            <a:ext cx="1699387"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$19,096</a:t>
            </a:r>
          </a:p>
        </p:txBody>
      </p:sp>
      <p:sp>
        <p:nvSpPr>
          <p:cNvPr id="29" name="TextBox 28"/>
          <p:cNvSpPr txBox="1"/>
          <p:nvPr/>
        </p:nvSpPr>
        <p:spPr>
          <a:xfrm>
            <a:off x="5576253" y="4953000"/>
            <a:ext cx="1699387"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$24,036</a:t>
            </a:r>
          </a:p>
        </p:txBody>
      </p:sp>
      <p:sp>
        <p:nvSpPr>
          <p:cNvPr id="30" name="TextBox 29"/>
          <p:cNvSpPr txBox="1"/>
          <p:nvPr/>
        </p:nvSpPr>
        <p:spPr>
          <a:xfrm>
            <a:off x="7379906" y="5562600"/>
            <a:ext cx="1699387"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$24,120</a:t>
            </a:r>
          </a:p>
        </p:txBody>
      </p:sp>
      <p:sp>
        <p:nvSpPr>
          <p:cNvPr id="31" name="TextBox 30"/>
          <p:cNvSpPr txBox="1"/>
          <p:nvPr/>
        </p:nvSpPr>
        <p:spPr>
          <a:xfrm>
            <a:off x="5867400" y="6488668"/>
            <a:ext cx="327525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Source:  U.S. Census Bureau.</a:t>
            </a:r>
          </a:p>
        </p:txBody>
      </p:sp>
    </p:spTree>
    <p:extLst>
      <p:ext uri="{BB962C8B-B14F-4D97-AF65-F5344CB8AC3E}">
        <p14:creationId xmlns:p14="http://schemas.microsoft.com/office/powerpoint/2010/main" val="166129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p:cTn id="80" dur="500" fill="hold"/>
                                        <p:tgtEl>
                                          <p:spTgt spid="29"/>
                                        </p:tgtEl>
                                        <p:attrNameLst>
                                          <p:attrName>ppt_w</p:attrName>
                                        </p:attrNameLst>
                                      </p:cBhvr>
                                      <p:tavLst>
                                        <p:tav tm="0">
                                          <p:val>
                                            <p:fltVal val="0"/>
                                          </p:val>
                                        </p:tav>
                                        <p:tav tm="100000">
                                          <p:val>
                                            <p:strVal val="#ppt_w"/>
                                          </p:val>
                                        </p:tav>
                                      </p:tavLst>
                                    </p:anim>
                                    <p:anim calcmode="lin" valueType="num">
                                      <p:cBhvr>
                                        <p:cTn id="81" dur="500" fill="hold"/>
                                        <p:tgtEl>
                                          <p:spTgt spid="29"/>
                                        </p:tgtEl>
                                        <p:attrNameLst>
                                          <p:attrName>ppt_h</p:attrName>
                                        </p:attrNameLst>
                                      </p:cBhvr>
                                      <p:tavLst>
                                        <p:tav tm="0">
                                          <p:val>
                                            <p:fltVal val="0"/>
                                          </p:val>
                                        </p:tav>
                                        <p:tav tm="100000">
                                          <p:val>
                                            <p:strVal val="#ppt_h"/>
                                          </p:val>
                                        </p:tav>
                                      </p:tavLst>
                                    </p:anim>
                                    <p:animEffect transition="in" filter="fade">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10000" dirty="0">
                <a:solidFill>
                  <a:schemeClr val="tx1"/>
                </a:solidFill>
                <a:latin typeface="Britannic Bold" panose="020B0903060703020204" pitchFamily="34" charset="0"/>
              </a:rPr>
              <a:t>Types of Poverty</a:t>
            </a:r>
          </a:p>
        </p:txBody>
      </p:sp>
    </p:spTree>
    <p:extLst>
      <p:ext uri="{BB962C8B-B14F-4D97-AF65-F5344CB8AC3E}">
        <p14:creationId xmlns:p14="http://schemas.microsoft.com/office/powerpoint/2010/main" val="213829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tx1"/>
                </a:solidFill>
                <a:latin typeface="Britannic Bold" panose="020B0903060703020204" pitchFamily="34" charset="0"/>
                <a:cs typeface="Arial" panose="020B0604020202020204" pitchFamily="34" charset="0"/>
              </a:rPr>
              <a:t>Absolute Poverty</a:t>
            </a:r>
          </a:p>
        </p:txBody>
      </p:sp>
      <p:sp>
        <p:nvSpPr>
          <p:cNvPr id="3" name="Content Placeholder 2"/>
          <p:cNvSpPr>
            <a:spLocks noGrp="1"/>
          </p:cNvSpPr>
          <p:nvPr>
            <p:ph idx="1"/>
          </p:nvPr>
        </p:nvSpPr>
        <p:spPr>
          <a:xfrm>
            <a:off x="822959" y="1752600"/>
            <a:ext cx="7543801" cy="4478866"/>
          </a:xfrm>
        </p:spPr>
        <p:txBody>
          <a:bodyPr>
            <a:normAutofit/>
          </a:bodyPr>
          <a:lstStyle/>
          <a:p>
            <a:pPr marL="438912" indent="-347472">
              <a:lnSpc>
                <a:spcPct val="150000"/>
              </a:lnSpc>
              <a:buFont typeface="Wingdings" panose="05000000000000000000" pitchFamily="2" charset="2"/>
              <a:buChar char="Ø"/>
            </a:pPr>
            <a:r>
              <a:rPr lang="en-US" sz="3000" dirty="0">
                <a:solidFill>
                  <a:schemeClr val="tx1"/>
                </a:solidFill>
                <a:latin typeface="Arial" panose="020B0604020202020204" pitchFamily="34" charset="0"/>
                <a:cs typeface="Arial" panose="020B0604020202020204" pitchFamily="34" charset="0"/>
              </a:rPr>
              <a:t> Severe Deprivation</a:t>
            </a:r>
          </a:p>
          <a:p>
            <a:pPr marL="731520" lvl="1" indent="-347472">
              <a:lnSpc>
                <a:spcPct val="150000"/>
              </a:lnSpc>
              <a:buFont typeface="Wingdings" panose="05000000000000000000" pitchFamily="2" charset="2"/>
              <a:buChar char="Ø"/>
            </a:pPr>
            <a:r>
              <a:rPr lang="en-US" sz="2600" dirty="0">
                <a:solidFill>
                  <a:schemeClr val="tx1"/>
                </a:solidFill>
                <a:latin typeface="Arial" panose="020B0604020202020204" pitchFamily="34" charset="0"/>
                <a:cs typeface="Arial" panose="020B0604020202020204" pitchFamily="34" charset="0"/>
              </a:rPr>
              <a:t>Lacking access to food, safe drinking water, shelter</a:t>
            </a:r>
          </a:p>
          <a:p>
            <a:pPr marL="731520" lvl="1" indent="-347472">
              <a:lnSpc>
                <a:spcPct val="150000"/>
              </a:lnSpc>
              <a:buFont typeface="Wingdings" panose="05000000000000000000" pitchFamily="2" charset="2"/>
              <a:buChar char="Ø"/>
            </a:pPr>
            <a:r>
              <a:rPr lang="en-US" sz="2600" dirty="0">
                <a:solidFill>
                  <a:schemeClr val="tx1"/>
                </a:solidFill>
                <a:latin typeface="Arial" panose="020B0604020202020204" pitchFamily="34" charset="0"/>
                <a:cs typeface="Arial" panose="020B0604020202020204" pitchFamily="34" charset="0"/>
              </a:rPr>
              <a:t>Approximately </a:t>
            </a:r>
            <a:r>
              <a:rPr lang="en-US" sz="2600" b="1" dirty="0">
                <a:solidFill>
                  <a:schemeClr val="tx1"/>
                </a:solidFill>
                <a:latin typeface="Arial" panose="020B0604020202020204" pitchFamily="34" charset="0"/>
                <a:cs typeface="Arial" panose="020B0604020202020204" pitchFamily="34" charset="0"/>
              </a:rPr>
              <a:t>16 million Americans </a:t>
            </a:r>
            <a:r>
              <a:rPr lang="en-US" sz="2600" dirty="0">
                <a:solidFill>
                  <a:schemeClr val="tx1"/>
                </a:solidFill>
                <a:latin typeface="Arial" panose="020B0604020202020204" pitchFamily="34" charset="0"/>
                <a:cs typeface="Arial" panose="020B0604020202020204" pitchFamily="34" charset="0"/>
              </a:rPr>
              <a:t>live in Severe Poverty</a:t>
            </a:r>
          </a:p>
          <a:p>
            <a:pPr marL="438912" indent="-347472">
              <a:lnSpc>
                <a:spcPct val="150000"/>
              </a:lnSpc>
              <a:buFont typeface="Wingdings" panose="05000000000000000000" pitchFamily="2" charset="2"/>
              <a:buChar char="Ø"/>
            </a:pPr>
            <a:endParaRPr lang="en-US" sz="19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533400" y="4628897"/>
            <a:ext cx="8153400" cy="1828800"/>
            <a:chOff x="533400" y="4628897"/>
            <a:chExt cx="8153400" cy="1828800"/>
          </a:xfrm>
        </p:grpSpPr>
        <p:pic>
          <p:nvPicPr>
            <p:cNvPr id="4" name="Graphic 3" descr="Group"/>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86000" y="4628897"/>
              <a:ext cx="1828800" cy="1828800"/>
            </a:xfrm>
            <a:prstGeom prst="rect">
              <a:avLst/>
            </a:prstGeom>
          </p:spPr>
        </p:pic>
        <p:pic>
          <p:nvPicPr>
            <p:cNvPr id="6" name="Graphic 5" descr="Group"/>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0" y="4628897"/>
              <a:ext cx="1828800" cy="1828800"/>
            </a:xfrm>
            <a:prstGeom prst="rect">
              <a:avLst/>
            </a:prstGeom>
          </p:spPr>
        </p:pic>
        <p:pic>
          <p:nvPicPr>
            <p:cNvPr id="7" name="Graphic 6" descr="Group"/>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0000" y="4628897"/>
              <a:ext cx="1828800" cy="1828800"/>
            </a:xfrm>
            <a:prstGeom prst="rect">
              <a:avLst/>
            </a:prstGeom>
          </p:spPr>
        </p:pic>
        <p:pic>
          <p:nvPicPr>
            <p:cNvPr id="8" name="Graphic 7" descr="Group"/>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34000" y="4628897"/>
              <a:ext cx="1828800" cy="1828800"/>
            </a:xfrm>
            <a:prstGeom prst="rect">
              <a:avLst/>
            </a:prstGeom>
          </p:spPr>
        </p:pic>
        <p:pic>
          <p:nvPicPr>
            <p:cNvPr id="9" name="Graphic 8" descr="Group"/>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8000" y="4628897"/>
              <a:ext cx="1828800" cy="1828800"/>
            </a:xfrm>
            <a:prstGeom prst="rect">
              <a:avLst/>
            </a:prstGeom>
          </p:spPr>
        </p:pic>
        <p:pic>
          <p:nvPicPr>
            <p:cNvPr id="11" name="Graphic 10" descr="Woman"/>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400" y="4966548"/>
              <a:ext cx="1143000" cy="1153497"/>
            </a:xfrm>
            <a:prstGeom prst="rect">
              <a:avLst/>
            </a:prstGeom>
          </p:spPr>
        </p:pic>
      </p:grpSp>
    </p:spTree>
    <p:extLst>
      <p:ext uri="{BB962C8B-B14F-4D97-AF65-F5344CB8AC3E}">
        <p14:creationId xmlns:p14="http://schemas.microsoft.com/office/powerpoint/2010/main" val="268522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tx1"/>
                </a:solidFill>
                <a:latin typeface="Britannic Bold" panose="020B0903060703020204" pitchFamily="34" charset="0"/>
                <a:cs typeface="Arial" panose="020B0604020202020204" pitchFamily="34" charset="0"/>
              </a:rPr>
              <a:t>Relative Poverty</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6678" l="3115" r="98525">
                        <a14:foregroundMark x1="12459" y1="64120" x2="12459" y2="64120"/>
                        <a14:foregroundMark x1="59672" y1="30565" x2="59672" y2="30565"/>
                        <a14:foregroundMark x1="57377" y1="7973" x2="57377" y2="7973"/>
                        <a14:foregroundMark x1="79672" y1="54153" x2="79672" y2="54153"/>
                        <a14:foregroundMark x1="61803" y1="47176" x2="61803" y2="47176"/>
                        <a14:foregroundMark x1="72951" y1="51827" x2="72951" y2="51827"/>
                        <a14:foregroundMark x1="46393" y1="50831" x2="46393" y2="50831"/>
                        <a14:foregroundMark x1="26393" y1="49502" x2="26393" y2="49502"/>
                        <a14:foregroundMark x1="20328" y1="54153" x2="20328" y2="54153"/>
                        <a14:backgroundMark x1="9180" y1="21262" x2="9180" y2="21262"/>
                      </a14:backgroundRemoval>
                    </a14:imgEffect>
                  </a14:imgLayer>
                </a14:imgProps>
              </a:ext>
              <a:ext uri="{28A0092B-C50C-407E-A947-70E740481C1C}">
                <a14:useLocalDpi xmlns:a14="http://schemas.microsoft.com/office/drawing/2010/main" val="0"/>
              </a:ext>
            </a:extLst>
          </a:blip>
          <a:srcRect/>
          <a:stretch>
            <a:fillRect/>
          </a:stretch>
        </p:blipFill>
        <p:spPr bwMode="auto">
          <a:xfrm>
            <a:off x="6603658" y="0"/>
            <a:ext cx="25368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822959" y="1752600"/>
            <a:ext cx="7543801" cy="4478866"/>
          </a:xfrm>
        </p:spPr>
        <p:txBody>
          <a:bodyPr>
            <a:normAutofit/>
          </a:bodyPr>
          <a:lstStyle/>
          <a:p>
            <a:pPr marL="438912" indent="-347472">
              <a:lnSpc>
                <a:spcPct val="150000"/>
              </a:lnSpc>
              <a:buFont typeface="Wingdings" panose="05000000000000000000" pitchFamily="2" charset="2"/>
              <a:buChar char="Ø"/>
            </a:pPr>
            <a:r>
              <a:rPr lang="en-US" sz="2800" dirty="0">
                <a:solidFill>
                  <a:schemeClr val="tx1"/>
                </a:solidFill>
                <a:latin typeface="Arial" panose="020B0604020202020204" pitchFamily="34" charset="0"/>
                <a:cs typeface="Arial" panose="020B0604020202020204" pitchFamily="34" charset="0"/>
              </a:rPr>
              <a:t>Deprivation relative to standard of living enjoyed by members of the same society</a:t>
            </a:r>
          </a:p>
          <a:p>
            <a:pPr marL="731520" lvl="1" indent="-347472">
              <a:lnSpc>
                <a:spcPct val="150000"/>
              </a:lnSpc>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Even if basic needs are met </a:t>
            </a:r>
          </a:p>
          <a:p>
            <a:pPr marL="438912" indent="-347472">
              <a:lnSpc>
                <a:spcPct val="150000"/>
              </a:lnSpc>
              <a:buFont typeface="Wingdings" panose="05000000000000000000" pitchFamily="2" charset="2"/>
              <a:buChar char="Ø"/>
            </a:pPr>
            <a:endParaRPr lang="en-US" sz="1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4185982"/>
      </p:ext>
    </p:extLst>
  </p:cSld>
  <p:clrMapOvr>
    <a:masterClrMapping/>
  </p:clrMapOvr>
</p:sld>
</file>

<file path=ppt/theme/theme1.xml><?xml version="1.0" encoding="utf-8"?>
<a:theme xmlns:a="http://schemas.openxmlformats.org/drawingml/2006/main" name="Retrospect">
  <a:themeElements>
    <a:clrScheme name="Custom 3">
      <a:dk1>
        <a:sysClr val="windowText" lastClr="000000"/>
      </a:dk1>
      <a:lt1>
        <a:sysClr val="window" lastClr="FFFFFF"/>
      </a:lt1>
      <a:dk2>
        <a:srgbClr val="000000"/>
      </a:dk2>
      <a:lt2>
        <a:srgbClr val="E9E5DC"/>
      </a:lt2>
      <a:accent1>
        <a:srgbClr val="4B8BAB"/>
      </a:accent1>
      <a:accent2>
        <a:srgbClr val="B40000"/>
      </a:accent2>
      <a:accent3>
        <a:srgbClr val="4B8BAB"/>
      </a:accent3>
      <a:accent4>
        <a:srgbClr val="447692"/>
      </a:accent4>
      <a:accent5>
        <a:srgbClr val="918485"/>
      </a:accent5>
      <a:accent6>
        <a:srgbClr val="6D6262"/>
      </a:accent6>
      <a:hlink>
        <a:srgbClr val="BDB5B5"/>
      </a:hlink>
      <a:folHlink>
        <a:srgbClr val="49414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2E62B6A5824F4C9F070873818E8AE7" ma:contentTypeVersion="2" ma:contentTypeDescription="Create a new document." ma:contentTypeScope="" ma:versionID="1efa316c2d7f01fbea37cc0003750623">
  <xsd:schema xmlns:xsd="http://www.w3.org/2001/XMLSchema" xmlns:xs="http://www.w3.org/2001/XMLSchema" xmlns:p="http://schemas.microsoft.com/office/2006/metadata/properties" xmlns:ns2="fec97650-fb93-4601-9540-a153c258c2d0" targetNamespace="http://schemas.microsoft.com/office/2006/metadata/properties" ma:root="true" ma:fieldsID="07f18f83fdce346ca544bbf3c5c36a7d" ns2:_="">
    <xsd:import namespace="fec97650-fb93-4601-9540-a153c258c2d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c97650-fb93-4601-9540-a153c258c2d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8AA552-B3DD-4547-A34D-EB3443586E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c97650-fb93-4601-9540-a153c258c2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4D8E68-4DB8-4F2B-B780-311C105A78FB}">
  <ds:schemaRefs>
    <ds:schemaRef ds:uri="http://schemas.microsoft.com/sharepoint/v3/contenttype/forms"/>
  </ds:schemaRefs>
</ds:datastoreItem>
</file>

<file path=customXml/itemProps3.xml><?xml version="1.0" encoding="utf-8"?>
<ds:datastoreItem xmlns:ds="http://schemas.openxmlformats.org/officeDocument/2006/customXml" ds:itemID="{6364AD22-7367-44E0-9DDC-14EEBB9749A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fec97650-fb93-4601-9540-a153c258c2d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19916</TotalTime>
  <Words>4067</Words>
  <Application>Microsoft Office PowerPoint</Application>
  <PresentationFormat>On-screen Show (4:3)</PresentationFormat>
  <Paragraphs>362</Paragraphs>
  <Slides>30</Slides>
  <Notes>29</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Book Antiqua</vt:lpstr>
      <vt:lpstr>Britannic Bold</vt:lpstr>
      <vt:lpstr>Calibri</vt:lpstr>
      <vt:lpstr>Calibri Light</vt:lpstr>
      <vt:lpstr>Times New Roman</vt:lpstr>
      <vt:lpstr>Wingdings</vt:lpstr>
      <vt:lpstr>Retrospect</vt:lpstr>
      <vt:lpstr>Understanding and Motivating Young Students</vt:lpstr>
      <vt:lpstr>Overview</vt:lpstr>
      <vt:lpstr>Understanding Poverty</vt:lpstr>
      <vt:lpstr>Guiding Thoughts</vt:lpstr>
      <vt:lpstr>Poverty In America</vt:lpstr>
      <vt:lpstr>Federal Poverty Threshold</vt:lpstr>
      <vt:lpstr>Types of Poverty</vt:lpstr>
      <vt:lpstr>Absolute Poverty</vt:lpstr>
      <vt:lpstr>Relative Poverty</vt:lpstr>
      <vt:lpstr>Situational Poverty</vt:lpstr>
      <vt:lpstr>Generational Poverty</vt:lpstr>
      <vt:lpstr>5 Resources that Define Poverty</vt:lpstr>
      <vt:lpstr>PowerPoint Presentation</vt:lpstr>
      <vt:lpstr>PowerPoint Presentation</vt:lpstr>
      <vt:lpstr>Cognitive Impacts of Financial Instability</vt:lpstr>
      <vt:lpstr>Children in Poverty</vt:lpstr>
      <vt:lpstr>Central AR Students</vt:lpstr>
      <vt:lpstr>Maslow’s  Hierarchy of Needs</vt:lpstr>
      <vt:lpstr>PowerPoint Presentation</vt:lpstr>
      <vt:lpstr>Motivational Interviewing</vt:lpstr>
      <vt:lpstr>Motivational Interviewing</vt:lpstr>
      <vt:lpstr>Motivational Interviewing</vt:lpstr>
      <vt:lpstr>Motivational Interviewing</vt:lpstr>
      <vt:lpstr>General Techniques</vt:lpstr>
      <vt:lpstr>Facilitate Change Talk</vt:lpstr>
      <vt:lpstr>PowerPoint Presentation</vt:lpstr>
      <vt:lpstr>PowerPoint Presentation</vt:lpstr>
      <vt:lpstr>Try It Out!</vt:lpstr>
      <vt:lpstr>Questions?</vt:lpstr>
      <vt:lpstr>We’re Social. Connect With Us And SHARE!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2017 Workshop Awareness and Skills</dc:title>
  <dc:creator>Caraline Vaughn</dc:creator>
  <cp:lastModifiedBy>Megan Golden</cp:lastModifiedBy>
  <cp:revision>217</cp:revision>
  <cp:lastPrinted>2017-01-27T15:06:05Z</cp:lastPrinted>
  <dcterms:created xsi:type="dcterms:W3CDTF">2016-02-16T05:37:24Z</dcterms:created>
  <dcterms:modified xsi:type="dcterms:W3CDTF">2017-02-06T19:10:44Z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0x0101001B2E62B6A5824F4C9F070873818E8AE7</vt:lpwstr>
  </property>
</Properties>
</file>